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3"/>
  </p:notesMasterIdLst>
  <p:sldIdLst>
    <p:sldId id="256" r:id="rId2"/>
    <p:sldId id="257" r:id="rId3"/>
    <p:sldId id="258" r:id="rId4"/>
    <p:sldId id="259" r:id="rId5"/>
    <p:sldId id="267" r:id="rId6"/>
    <p:sldId id="266" r:id="rId7"/>
    <p:sldId id="260" r:id="rId8"/>
    <p:sldId id="261" r:id="rId9"/>
    <p:sldId id="262" r:id="rId10"/>
    <p:sldId id="263" r:id="rId11"/>
    <p:sldId id="265" r:id="rId12"/>
    <p:sldId id="268" r:id="rId13"/>
    <p:sldId id="269" r:id="rId14"/>
    <p:sldId id="270" r:id="rId15"/>
    <p:sldId id="271" r:id="rId16"/>
    <p:sldId id="264" r:id="rId17"/>
    <p:sldId id="272" r:id="rId18"/>
    <p:sldId id="273" r:id="rId19"/>
    <p:sldId id="274" r:id="rId20"/>
    <p:sldId id="275" r:id="rId21"/>
    <p:sldId id="276" r:id="rId22"/>
  </p:sldIdLst>
  <p:sldSz cx="9144000" cy="6858000" type="screen4x3"/>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7935A"/>
    <a:srgbClr val="904A8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531" autoAdjust="0"/>
    <p:restoredTop sz="96499" autoAdjust="0"/>
  </p:normalViewPr>
  <p:slideViewPr>
    <p:cSldViewPr>
      <p:cViewPr>
        <p:scale>
          <a:sx n="78" d="100"/>
          <a:sy n="78" d="100"/>
        </p:scale>
        <p:origin x="-1254" y="23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A10B21-196E-439A-8CEF-5F40D292B980}" type="datetimeFigureOut">
              <a:rPr lang="es-ES_tradnl" smtClean="0"/>
              <a:pPr/>
              <a:t>08/11/2010</a:t>
            </a:fld>
            <a:endParaRPr lang="es-ES_tradnl"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_tradnl"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B46164-20EF-41F3-B264-5EFADCBF13BD}" type="slidenum">
              <a:rPr lang="es-ES_tradnl" smtClean="0"/>
              <a:pPr/>
              <a:t>‹Nº›</a:t>
            </a:fld>
            <a:endParaRPr lang="es-ES_tradnl"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dirty="0"/>
          </a:p>
        </p:txBody>
      </p:sp>
      <p:sp>
        <p:nvSpPr>
          <p:cNvPr id="4" name="3 Marcador de número de diapositiva"/>
          <p:cNvSpPr>
            <a:spLocks noGrp="1"/>
          </p:cNvSpPr>
          <p:nvPr>
            <p:ph type="sldNum" sz="quarter" idx="10"/>
          </p:nvPr>
        </p:nvSpPr>
        <p:spPr/>
        <p:txBody>
          <a:bodyPr/>
          <a:lstStyle/>
          <a:p>
            <a:fld id="{D1B46164-20EF-41F3-B264-5EFADCBF13BD}" type="slidenum">
              <a:rPr lang="es-ES_tradnl" smtClean="0"/>
              <a:pPr/>
              <a:t>1</a:t>
            </a:fld>
            <a:endParaRPr lang="es-ES_tradnl"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dirty="0"/>
          </a:p>
        </p:txBody>
      </p:sp>
      <p:sp>
        <p:nvSpPr>
          <p:cNvPr id="4" name="3 Marcador de número de diapositiva"/>
          <p:cNvSpPr>
            <a:spLocks noGrp="1"/>
          </p:cNvSpPr>
          <p:nvPr>
            <p:ph type="sldNum" sz="quarter" idx="10"/>
          </p:nvPr>
        </p:nvSpPr>
        <p:spPr/>
        <p:txBody>
          <a:bodyPr/>
          <a:lstStyle/>
          <a:p>
            <a:fld id="{D1B46164-20EF-41F3-B264-5EFADCBF13BD}" type="slidenum">
              <a:rPr lang="es-ES_tradnl" smtClean="0"/>
              <a:pPr/>
              <a:t>2</a:t>
            </a:fld>
            <a:endParaRPr lang="es-ES_tradnl"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D1B46164-20EF-41F3-B264-5EFADCBF13BD}" type="slidenum">
              <a:rPr lang="es-ES_tradnl" smtClean="0"/>
              <a:pPr/>
              <a:t>3</a:t>
            </a:fld>
            <a:endParaRPr lang="es-ES_tradnl"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D1B46164-20EF-41F3-B264-5EFADCBF13BD}" type="slidenum">
              <a:rPr lang="es-ES_tradnl" smtClean="0"/>
              <a:pPr/>
              <a:t>5</a:t>
            </a:fld>
            <a:endParaRPr lang="es-ES_tradnl"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D1B46164-20EF-41F3-B264-5EFADCBF13BD}" type="slidenum">
              <a:rPr lang="es-ES_tradnl" smtClean="0"/>
              <a:pPr/>
              <a:t>7</a:t>
            </a:fld>
            <a:endParaRPr lang="es-ES_tradnl"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dirty="0"/>
          </a:p>
        </p:txBody>
      </p:sp>
      <p:sp>
        <p:nvSpPr>
          <p:cNvPr id="4" name="3 Marcador de número de diapositiva"/>
          <p:cNvSpPr>
            <a:spLocks noGrp="1"/>
          </p:cNvSpPr>
          <p:nvPr>
            <p:ph type="sldNum" sz="quarter" idx="10"/>
          </p:nvPr>
        </p:nvSpPr>
        <p:spPr/>
        <p:txBody>
          <a:bodyPr/>
          <a:lstStyle/>
          <a:p>
            <a:fld id="{D1B46164-20EF-41F3-B264-5EFADCBF13BD}" type="slidenum">
              <a:rPr lang="es-ES_tradnl" smtClean="0"/>
              <a:pPr/>
              <a:t>8</a:t>
            </a:fld>
            <a:endParaRPr lang="es-ES_tradnl"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1"/>
      </p:bgRef>
    </p:bg>
    <p:spTree>
      <p:nvGrpSpPr>
        <p:cNvPr id="1" name=""/>
        <p:cNvGrpSpPr/>
        <p:nvPr/>
      </p:nvGrpSpPr>
      <p:grpSpPr>
        <a:xfrm>
          <a:off x="0" y="0"/>
          <a:ext cx="0" cy="0"/>
          <a:chOff x="0" y="0"/>
          <a:chExt cx="0" cy="0"/>
        </a:xfrm>
      </p:grpSpPr>
      <p:sp>
        <p:nvSpPr>
          <p:cNvPr id="8" name="7 Rectángulo"/>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8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11 Título"/>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s-ES" smtClean="0"/>
              <a:t>Haga clic para modificar el estilo de título del patrón</a:t>
            </a:r>
            <a:endParaRPr kumimoji="0"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31" name="30 Marcador de fecha"/>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AE9D81BF-F51E-4D63-837D-3260C4CC8341}" type="datetimeFigureOut">
              <a:rPr lang="es-ES_tradnl" smtClean="0"/>
              <a:pPr/>
              <a:t>08/11/2010</a:t>
            </a:fld>
            <a:endParaRPr lang="es-ES_tradnl" dirty="0"/>
          </a:p>
        </p:txBody>
      </p:sp>
      <p:sp>
        <p:nvSpPr>
          <p:cNvPr id="18" name="17 Marcador de pie de página"/>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s-ES_tradnl" dirty="0"/>
          </a:p>
        </p:txBody>
      </p:sp>
      <p:sp>
        <p:nvSpPr>
          <p:cNvPr id="29" name="28 Marcador de número de diapositiva"/>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312E5856-24D6-456D-8D24-915462C9CDDE}" type="slidenum">
              <a:rPr lang="es-ES_tradnl" smtClean="0"/>
              <a:pPr/>
              <a:t>‹Nº›</a:t>
            </a:fld>
            <a:endParaRPr lang="es-ES_tradnl"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AE9D81BF-F51E-4D63-837D-3260C4CC8341}" type="datetimeFigureOut">
              <a:rPr lang="es-ES_tradnl" smtClean="0"/>
              <a:pPr/>
              <a:t>08/11/2010</a:t>
            </a:fld>
            <a:endParaRPr lang="es-ES_tradnl" dirty="0"/>
          </a:p>
        </p:txBody>
      </p:sp>
      <p:sp>
        <p:nvSpPr>
          <p:cNvPr id="5" name="4 Marcador de pie de página"/>
          <p:cNvSpPr>
            <a:spLocks noGrp="1"/>
          </p:cNvSpPr>
          <p:nvPr>
            <p:ph type="ftr" sz="quarter" idx="11"/>
          </p:nvPr>
        </p:nvSpPr>
        <p:spPr/>
        <p:txBody>
          <a:bodyPr/>
          <a:lstStyle>
            <a:extLst/>
          </a:lstStyle>
          <a:p>
            <a:endParaRPr lang="es-ES_tradnl" dirty="0"/>
          </a:p>
        </p:txBody>
      </p:sp>
      <p:sp>
        <p:nvSpPr>
          <p:cNvPr id="6" name="5 Marcador de número de diapositiva"/>
          <p:cNvSpPr>
            <a:spLocks noGrp="1"/>
          </p:cNvSpPr>
          <p:nvPr>
            <p:ph type="sldNum" sz="quarter" idx="12"/>
          </p:nvPr>
        </p:nvSpPr>
        <p:spPr/>
        <p:txBody>
          <a:bodyPr/>
          <a:lstStyle>
            <a:extLst/>
          </a:lstStyle>
          <a:p>
            <a:fld id="{312E5856-24D6-456D-8D24-915462C9CDDE}" type="slidenum">
              <a:rPr lang="es-ES_tradnl" smtClean="0"/>
              <a:pPr/>
              <a:t>‹Nº›</a:t>
            </a:fld>
            <a:endParaRPr lang="es-ES_tradnl"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2"/>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242816" y="6557946"/>
            <a:ext cx="2002464" cy="226902"/>
          </a:xfrm>
        </p:spPr>
        <p:txBody>
          <a:bodyPr/>
          <a:lstStyle>
            <a:extLst/>
          </a:lstStyle>
          <a:p>
            <a:fld id="{AE9D81BF-F51E-4D63-837D-3260C4CC8341}" type="datetimeFigureOut">
              <a:rPr lang="es-ES_tradnl" smtClean="0"/>
              <a:pPr/>
              <a:t>08/11/2010</a:t>
            </a:fld>
            <a:endParaRPr lang="es-ES_tradnl" dirty="0"/>
          </a:p>
        </p:txBody>
      </p:sp>
      <p:sp>
        <p:nvSpPr>
          <p:cNvPr id="5" name="4 Marcador de pie de página"/>
          <p:cNvSpPr>
            <a:spLocks noGrp="1"/>
          </p:cNvSpPr>
          <p:nvPr>
            <p:ph type="ftr" sz="quarter" idx="11"/>
          </p:nvPr>
        </p:nvSpPr>
        <p:spPr>
          <a:xfrm>
            <a:off x="457200" y="6556248"/>
            <a:ext cx="3657600" cy="228600"/>
          </a:xfrm>
        </p:spPr>
        <p:txBody>
          <a:bodyPr/>
          <a:lstStyle>
            <a:extLst/>
          </a:lstStyle>
          <a:p>
            <a:endParaRPr lang="es-ES_tradnl" dirty="0"/>
          </a:p>
        </p:txBody>
      </p:sp>
      <p:sp>
        <p:nvSpPr>
          <p:cNvPr id="6" name="5 Marcador de número de diapositiva"/>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312E5856-24D6-456D-8D24-915462C9CDDE}" type="slidenum">
              <a:rPr lang="es-ES_tradnl" smtClean="0"/>
              <a:pPr/>
              <a:t>‹Nº›</a:t>
            </a:fld>
            <a:endParaRPr lang="es-ES_tradnl"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AE9D81BF-F51E-4D63-837D-3260C4CC8341}" type="datetimeFigureOut">
              <a:rPr lang="es-ES_tradnl" smtClean="0"/>
              <a:pPr/>
              <a:t>08/11/2010</a:t>
            </a:fld>
            <a:endParaRPr lang="es-ES_tradnl" dirty="0"/>
          </a:p>
        </p:txBody>
      </p:sp>
      <p:sp>
        <p:nvSpPr>
          <p:cNvPr id="5" name="4 Marcador de pie de página"/>
          <p:cNvSpPr>
            <a:spLocks noGrp="1"/>
          </p:cNvSpPr>
          <p:nvPr>
            <p:ph type="ftr" sz="quarter" idx="11"/>
          </p:nvPr>
        </p:nvSpPr>
        <p:spPr/>
        <p:txBody>
          <a:bodyPr/>
          <a:lstStyle>
            <a:extLst/>
          </a:lstStyle>
          <a:p>
            <a:endParaRPr lang="es-ES_tradnl" dirty="0"/>
          </a:p>
        </p:txBody>
      </p:sp>
      <p:sp>
        <p:nvSpPr>
          <p:cNvPr id="6" name="5 Marcador de número de diapositiva"/>
          <p:cNvSpPr>
            <a:spLocks noGrp="1"/>
          </p:cNvSpPr>
          <p:nvPr>
            <p:ph type="sldNum" sz="quarter" idx="12"/>
          </p:nvPr>
        </p:nvSpPr>
        <p:spPr/>
        <p:txBody>
          <a:bodyPr/>
          <a:lstStyle>
            <a:extLst/>
          </a:lstStyle>
          <a:p>
            <a:fld id="{312E5856-24D6-456D-8D24-915462C9CDDE}" type="slidenum">
              <a:rPr lang="es-ES_tradnl" smtClean="0"/>
              <a:pPr/>
              <a:t>‹Nº›</a:t>
            </a:fld>
            <a:endParaRPr lang="es-ES_tradnl"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E9D81BF-F51E-4D63-837D-3260C4CC8341}" type="datetimeFigureOut">
              <a:rPr lang="es-ES_tradnl" smtClean="0"/>
              <a:pPr/>
              <a:t>08/11/2010</a:t>
            </a:fld>
            <a:endParaRPr lang="es-ES_tradnl" dirty="0"/>
          </a:p>
        </p:txBody>
      </p:sp>
      <p:sp>
        <p:nvSpPr>
          <p:cNvPr id="5" name="4 Marcador de pie de página"/>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s-ES_tradnl" dirty="0"/>
          </a:p>
        </p:txBody>
      </p:sp>
      <p:sp>
        <p:nvSpPr>
          <p:cNvPr id="6" name="5 Marcador de número de diapositiva"/>
          <p:cNvSpPr>
            <a:spLocks noGrp="1"/>
          </p:cNvSpPr>
          <p:nvPr>
            <p:ph type="sldNum" sz="quarter" idx="12"/>
          </p:nvPr>
        </p:nvSpPr>
        <p:spPr>
          <a:xfrm>
            <a:off x="6733952" y="6555112"/>
            <a:ext cx="588336" cy="228600"/>
          </a:xfrm>
        </p:spPr>
        <p:txBody>
          <a:bodyPr/>
          <a:lstStyle>
            <a:extLst/>
          </a:lstStyle>
          <a:p>
            <a:fld id="{312E5856-24D6-456D-8D24-915462C9CDDE}" type="slidenum">
              <a:rPr lang="es-ES_tradnl" smtClean="0"/>
              <a:pPr/>
              <a:t>‹Nº›</a:t>
            </a:fld>
            <a:endParaRPr lang="es-ES_tradnl"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AE9D81BF-F51E-4D63-837D-3260C4CC8341}" type="datetimeFigureOut">
              <a:rPr lang="es-ES_tradnl" smtClean="0"/>
              <a:pPr/>
              <a:t>08/11/2010</a:t>
            </a:fld>
            <a:endParaRPr lang="es-ES_tradnl" dirty="0"/>
          </a:p>
        </p:txBody>
      </p:sp>
      <p:sp>
        <p:nvSpPr>
          <p:cNvPr id="6" name="5 Marcador de pie de página"/>
          <p:cNvSpPr>
            <a:spLocks noGrp="1"/>
          </p:cNvSpPr>
          <p:nvPr>
            <p:ph type="ftr" sz="quarter" idx="11"/>
          </p:nvPr>
        </p:nvSpPr>
        <p:spPr/>
        <p:txBody>
          <a:bodyPr/>
          <a:lstStyle>
            <a:extLst/>
          </a:lstStyle>
          <a:p>
            <a:endParaRPr lang="es-ES_tradnl" dirty="0"/>
          </a:p>
        </p:txBody>
      </p:sp>
      <p:sp>
        <p:nvSpPr>
          <p:cNvPr id="7" name="6 Marcador de número de diapositiva"/>
          <p:cNvSpPr>
            <a:spLocks noGrp="1"/>
          </p:cNvSpPr>
          <p:nvPr>
            <p:ph type="sldNum" sz="quarter" idx="12"/>
          </p:nvPr>
        </p:nvSpPr>
        <p:spPr/>
        <p:txBody>
          <a:bodyPr/>
          <a:lstStyle>
            <a:extLst/>
          </a:lstStyle>
          <a:p>
            <a:fld id="{312E5856-24D6-456D-8D24-915462C9CDDE}" type="slidenum">
              <a:rPr lang="es-ES_tradnl" smtClean="0"/>
              <a:pPr/>
              <a:t>‹Nº›</a:t>
            </a:fld>
            <a:endParaRPr lang="es-ES_tradnl"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AE9D81BF-F51E-4D63-837D-3260C4CC8341}" type="datetimeFigureOut">
              <a:rPr lang="es-ES_tradnl" smtClean="0"/>
              <a:pPr/>
              <a:t>08/11/2010</a:t>
            </a:fld>
            <a:endParaRPr lang="es-ES_tradnl" dirty="0"/>
          </a:p>
        </p:txBody>
      </p:sp>
      <p:sp>
        <p:nvSpPr>
          <p:cNvPr id="8" name="7 Marcador de pie de página"/>
          <p:cNvSpPr>
            <a:spLocks noGrp="1"/>
          </p:cNvSpPr>
          <p:nvPr>
            <p:ph type="ftr" sz="quarter" idx="11"/>
          </p:nvPr>
        </p:nvSpPr>
        <p:spPr/>
        <p:txBody>
          <a:bodyPr/>
          <a:lstStyle>
            <a:extLst/>
          </a:lstStyle>
          <a:p>
            <a:endParaRPr lang="es-ES_tradnl" dirty="0"/>
          </a:p>
        </p:txBody>
      </p:sp>
      <p:sp>
        <p:nvSpPr>
          <p:cNvPr id="9" name="8 Marcador de número de diapositiva"/>
          <p:cNvSpPr>
            <a:spLocks noGrp="1"/>
          </p:cNvSpPr>
          <p:nvPr>
            <p:ph type="sldNum" sz="quarter" idx="12"/>
          </p:nvPr>
        </p:nvSpPr>
        <p:spPr/>
        <p:txBody>
          <a:bodyPr/>
          <a:lstStyle>
            <a:extLst/>
          </a:lstStyle>
          <a:p>
            <a:fld id="{312E5856-24D6-456D-8D24-915462C9CDDE}" type="slidenum">
              <a:rPr lang="es-ES_tradnl" smtClean="0"/>
              <a:pPr/>
              <a:t>‹Nº›</a:t>
            </a:fld>
            <a:endParaRPr lang="es-ES_tradnl"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AE9D81BF-F51E-4D63-837D-3260C4CC8341}" type="datetimeFigureOut">
              <a:rPr lang="es-ES_tradnl" smtClean="0"/>
              <a:pPr/>
              <a:t>08/11/2010</a:t>
            </a:fld>
            <a:endParaRPr lang="es-ES_tradnl" dirty="0"/>
          </a:p>
        </p:txBody>
      </p:sp>
      <p:sp>
        <p:nvSpPr>
          <p:cNvPr id="4" name="3 Marcador de pie de página"/>
          <p:cNvSpPr>
            <a:spLocks noGrp="1"/>
          </p:cNvSpPr>
          <p:nvPr>
            <p:ph type="ftr" sz="quarter" idx="11"/>
          </p:nvPr>
        </p:nvSpPr>
        <p:spPr/>
        <p:txBody>
          <a:bodyPr/>
          <a:lstStyle>
            <a:extLst/>
          </a:lstStyle>
          <a:p>
            <a:endParaRPr lang="es-ES_tradnl" dirty="0"/>
          </a:p>
        </p:txBody>
      </p:sp>
      <p:sp>
        <p:nvSpPr>
          <p:cNvPr id="5" name="4 Marcador de número de diapositiva"/>
          <p:cNvSpPr>
            <a:spLocks noGrp="1"/>
          </p:cNvSpPr>
          <p:nvPr>
            <p:ph type="sldNum" sz="quarter" idx="12"/>
          </p:nvPr>
        </p:nvSpPr>
        <p:spPr/>
        <p:txBody>
          <a:bodyPr/>
          <a:lstStyle>
            <a:extLst/>
          </a:lstStyle>
          <a:p>
            <a:fld id="{312E5856-24D6-456D-8D24-915462C9CDDE}" type="slidenum">
              <a:rPr lang="es-ES_tradnl" smtClean="0"/>
              <a:pPr/>
              <a:t>‹Nº›</a:t>
            </a:fld>
            <a:endParaRPr lang="es-ES_tradnl"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fld id="{AE9D81BF-F51E-4D63-837D-3260C4CC8341}" type="datetimeFigureOut">
              <a:rPr lang="es-ES_tradnl" smtClean="0"/>
              <a:pPr/>
              <a:t>08/11/2010</a:t>
            </a:fld>
            <a:endParaRPr lang="es-ES_tradnl" dirty="0"/>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s-ES_tradnl" dirty="0"/>
          </a:p>
        </p:txBody>
      </p:sp>
      <p:sp>
        <p:nvSpPr>
          <p:cNvPr id="4" name="3 Marcador de número de diapositiva"/>
          <p:cNvSpPr>
            <a:spLocks noGrp="1"/>
          </p:cNvSpPr>
          <p:nvPr>
            <p:ph type="sldNum" sz="quarter" idx="12"/>
          </p:nvPr>
        </p:nvSpPr>
        <p:spPr/>
        <p:txBody>
          <a:bodyPr/>
          <a:lstStyle>
            <a:extLst/>
          </a:lstStyle>
          <a:p>
            <a:fld id="{312E5856-24D6-456D-8D24-915462C9CDDE}" type="slidenum">
              <a:rPr lang="es-ES_tradnl" smtClean="0"/>
              <a:pPr/>
              <a:t>‹Nº›</a:t>
            </a:fld>
            <a:endParaRPr lang="es-ES_tradnl"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AE9D81BF-F51E-4D63-837D-3260C4CC8341}" type="datetimeFigureOut">
              <a:rPr lang="es-ES_tradnl" smtClean="0"/>
              <a:pPr/>
              <a:t>08/11/2010</a:t>
            </a:fld>
            <a:endParaRPr lang="es-ES_tradnl" dirty="0"/>
          </a:p>
        </p:txBody>
      </p:sp>
      <p:sp>
        <p:nvSpPr>
          <p:cNvPr id="6" name="5 Marcador de pie de página"/>
          <p:cNvSpPr>
            <a:spLocks noGrp="1"/>
          </p:cNvSpPr>
          <p:nvPr>
            <p:ph type="ftr" sz="quarter" idx="11"/>
          </p:nvPr>
        </p:nvSpPr>
        <p:spPr/>
        <p:txBody>
          <a:bodyPr/>
          <a:lstStyle>
            <a:extLst/>
          </a:lstStyle>
          <a:p>
            <a:endParaRPr lang="es-ES_tradnl" dirty="0"/>
          </a:p>
        </p:txBody>
      </p:sp>
      <p:sp>
        <p:nvSpPr>
          <p:cNvPr id="7" name="6 Marcador de número de diapositiva"/>
          <p:cNvSpPr>
            <a:spLocks noGrp="1"/>
          </p:cNvSpPr>
          <p:nvPr>
            <p:ph type="sldNum" sz="quarter" idx="12"/>
          </p:nvPr>
        </p:nvSpPr>
        <p:spPr/>
        <p:txBody>
          <a:bodyPr/>
          <a:lstStyle>
            <a:extLst/>
          </a:lstStyle>
          <a:p>
            <a:fld id="{312E5856-24D6-456D-8D24-915462C9CDDE}" type="slidenum">
              <a:rPr lang="es-ES_tradnl" smtClean="0"/>
              <a:pPr/>
              <a:t>‹Nº›</a:t>
            </a:fld>
            <a:endParaRPr lang="es-ES_tradnl"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2"/>
      </p:bgRef>
    </p:bg>
    <p:spTree>
      <p:nvGrpSpPr>
        <p:cNvPr id="1" name=""/>
        <p:cNvGrpSpPr/>
        <p:nvPr/>
      </p:nvGrpSpPr>
      <p:grpSpPr>
        <a:xfrm>
          <a:off x="0" y="0"/>
          <a:ext cx="0" cy="0"/>
          <a:chOff x="0" y="0"/>
          <a:chExt cx="0" cy="0"/>
        </a:xfrm>
      </p:grpSpPr>
      <p:sp>
        <p:nvSpPr>
          <p:cNvPr id="8" name="7 Rectángulo"/>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8 Rectángulo"/>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1 Título"/>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smtClean="0"/>
              <a:t>Haga clic para modificar el estilo de título del patrón</a:t>
            </a:r>
            <a:endParaRPr kumimoji="0"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smtClean="0"/>
              <a:t>Haga clic para modificar el estilo de texto del patrón</a:t>
            </a:r>
          </a:p>
        </p:txBody>
      </p:sp>
      <p:sp>
        <p:nvSpPr>
          <p:cNvPr id="5" name="4 Marcador de fecha"/>
          <p:cNvSpPr>
            <a:spLocks noGrp="1"/>
          </p:cNvSpPr>
          <p:nvPr>
            <p:ph type="dt" sz="half" idx="10"/>
          </p:nvPr>
        </p:nvSpPr>
        <p:spPr/>
        <p:txBody>
          <a:bodyPr/>
          <a:lstStyle>
            <a:extLst/>
          </a:lstStyle>
          <a:p>
            <a:fld id="{AE9D81BF-F51E-4D63-837D-3260C4CC8341}" type="datetimeFigureOut">
              <a:rPr lang="es-ES_tradnl" smtClean="0"/>
              <a:pPr/>
              <a:t>08/11/2010</a:t>
            </a:fld>
            <a:endParaRPr lang="es-ES_tradnl" dirty="0"/>
          </a:p>
        </p:txBody>
      </p:sp>
      <p:sp>
        <p:nvSpPr>
          <p:cNvPr id="6" name="5 Marcador de pie de página"/>
          <p:cNvSpPr>
            <a:spLocks noGrp="1"/>
          </p:cNvSpPr>
          <p:nvPr>
            <p:ph type="ftr" sz="quarter" idx="11"/>
          </p:nvPr>
        </p:nvSpPr>
        <p:spPr/>
        <p:txBody>
          <a:bodyPr/>
          <a:lstStyle>
            <a:extLst/>
          </a:lstStyle>
          <a:p>
            <a:endParaRPr lang="es-ES_tradnl" dirty="0"/>
          </a:p>
        </p:txBody>
      </p:sp>
      <p:sp>
        <p:nvSpPr>
          <p:cNvPr id="7" name="6 Marcador de número de diapositiva"/>
          <p:cNvSpPr>
            <a:spLocks noGrp="1"/>
          </p:cNvSpPr>
          <p:nvPr>
            <p:ph type="sldNum" sz="quarter" idx="12"/>
          </p:nvPr>
        </p:nvSpPr>
        <p:spPr/>
        <p:txBody>
          <a:bodyPr/>
          <a:lstStyle>
            <a:extLst/>
          </a:lstStyle>
          <a:p>
            <a:fld id="{312E5856-24D6-456D-8D24-915462C9CDDE}" type="slidenum">
              <a:rPr lang="es-ES_tradnl" smtClean="0"/>
              <a:pPr/>
              <a:t>‹Nº›</a:t>
            </a:fld>
            <a:endParaRPr lang="es-ES_tradnl" dirty="0"/>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s-ES" dirty="0" smtClean="0"/>
              <a:t>Haga clic en el icono para agregar una imagen</a:t>
            </a:r>
            <a:endParaRPr kumimoji="0" lang="en-US" dirty="0"/>
          </a:p>
        </p:txBody>
      </p:sp>
    </p:spTree>
  </p:cSld>
  <p:clrMapOvr>
    <a:overrideClrMapping bg1="dk1" tx1="lt1" bg2="dk2" tx2="lt2" accent1="accent1" accent2="accent2" accent3="accent3" accent4="accent4" accent5="accent5" accent6="accent6" hlink="hlink" folHlink="folHlink"/>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2 Marcador de título"/>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s-ES" smtClean="0"/>
              <a:t>Haga clic para modificar el estilo de título del patrón</a:t>
            </a:r>
            <a:endParaRPr kumimoji="0" lang="en-US"/>
          </a:p>
        </p:txBody>
      </p:sp>
      <p:sp>
        <p:nvSpPr>
          <p:cNvPr id="31" name="30 Marcador de texto"/>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7" name="26 Marcador de fecha"/>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AE9D81BF-F51E-4D63-837D-3260C4CC8341}" type="datetimeFigureOut">
              <a:rPr lang="es-ES_tradnl" smtClean="0"/>
              <a:pPr/>
              <a:t>08/11/2010</a:t>
            </a:fld>
            <a:endParaRPr lang="es-ES_tradnl" dirty="0"/>
          </a:p>
        </p:txBody>
      </p:sp>
      <p:sp>
        <p:nvSpPr>
          <p:cNvPr id="4" name="3 Marcador de pie de página"/>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s-ES_tradnl" dirty="0"/>
          </a:p>
        </p:txBody>
      </p:sp>
      <p:sp>
        <p:nvSpPr>
          <p:cNvPr id="16" name="15 Marcador de número de diapositiva"/>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312E5856-24D6-456D-8D24-915462C9CDDE}" type="slidenum">
              <a:rPr lang="es-ES_tradnl" smtClean="0"/>
              <a:pPr/>
              <a:t>‹Nº›</a:t>
            </a:fld>
            <a:endParaRPr lang="es-ES_tradnl"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6.png"/><Relationship Id="rId2" Type="http://schemas.openxmlformats.org/officeDocument/2006/relationships/slideLayout" Target="../slideLayouts/slideLayout4.xml"/><Relationship Id="rId1" Type="http://schemas.openxmlformats.org/officeDocument/2006/relationships/audio" Target="file:///C:\Users\Owner\Documents\Mis%20archivos%20recibidos\THE%20CLIMB.mp3" TargetMode="Externa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slideLayout" Target="../slideLayouts/slideLayout2.xml"/><Relationship Id="rId1" Type="http://schemas.openxmlformats.org/officeDocument/2006/relationships/audio" Target="file:///C:\Users\Owner\Documents\Mis%20archivos%20recibidos\THE%20CLIMB.mp3" TargetMode="Externa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Layout" Target="../slideLayouts/slideLayout2.xml"/><Relationship Id="rId1" Type="http://schemas.openxmlformats.org/officeDocument/2006/relationships/audio" Target="file:///C:\Users\Owner\Documents\Mis%20archivos%20recibidos\THE%20CLIMB.mp3" TargetMode="Externa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Layout" Target="../slideLayouts/slideLayout3.xml"/><Relationship Id="rId1" Type="http://schemas.openxmlformats.org/officeDocument/2006/relationships/audio" Target="file:///C:\Users\Owner\Documents\Mis%20archivos%20recibidos\THE%20CLIMB.mp3" TargetMode="Externa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hyperlink" Target="http://es.wikipedia.org/wiki/2006" TargetMode="External"/><Relationship Id="rId2" Type="http://schemas.openxmlformats.org/officeDocument/2006/relationships/slideLayout" Target="../slideLayouts/slideLayout6.xml"/><Relationship Id="rId1" Type="http://schemas.openxmlformats.org/officeDocument/2006/relationships/audio" Target="file:///C:\Users\Owner\Documents\Mis%20archivos%20recibidos\THE%20CLIMB.mp3" TargetMode="External"/><Relationship Id="rId5" Type="http://schemas.openxmlformats.org/officeDocument/2006/relationships/image" Target="../media/image6.png"/><Relationship Id="rId4" Type="http://schemas.openxmlformats.org/officeDocument/2006/relationships/hyperlink" Target="http://es.wikipedia.org/wiki/2016"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es.wikipedia.org/wiki/Autor" TargetMode="External"/><Relationship Id="rId3" Type="http://schemas.openxmlformats.org/officeDocument/2006/relationships/image" Target="../media/image24.jpeg"/><Relationship Id="rId7" Type="http://schemas.openxmlformats.org/officeDocument/2006/relationships/hyperlink" Target="http://es.wikipedia.org/wiki/Art%C3%ADculo" TargetMode="External"/><Relationship Id="rId2" Type="http://schemas.openxmlformats.org/officeDocument/2006/relationships/slideLayout" Target="../slideLayouts/slideLayout9.xml"/><Relationship Id="rId1" Type="http://schemas.openxmlformats.org/officeDocument/2006/relationships/audio" Target="file:///C:\Users\Owner\Documents\Mis%20archivos%20recibidos\THE%20CLIMB.mp3" TargetMode="External"/><Relationship Id="rId6" Type="http://schemas.openxmlformats.org/officeDocument/2006/relationships/hyperlink" Target="http://es.wikipedia.org/wiki/Texto" TargetMode="External"/><Relationship Id="rId5" Type="http://schemas.openxmlformats.org/officeDocument/2006/relationships/hyperlink" Target="http://es.wikipedia.org/wiki/Sitio_web" TargetMode="External"/><Relationship Id="rId4" Type="http://schemas.openxmlformats.org/officeDocument/2006/relationships/hyperlink" Target="http://es.wikipedia.org/wiki/Bit%C3%A1cora" TargetMode="External"/><Relationship Id="rId9"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hyperlink" Target="http://es.wikipedia.org/wiki/Internet" TargetMode="External"/><Relationship Id="rId2" Type="http://schemas.openxmlformats.org/officeDocument/2006/relationships/slideLayout" Target="../slideLayouts/slideLayout9.xml"/><Relationship Id="rId1" Type="http://schemas.openxmlformats.org/officeDocument/2006/relationships/audio" Target="file:///C:\Users\Owner\Documents\Mis%20archivos%20recibidos\THE%20CLIMB.mp3" TargetMode="External"/><Relationship Id="rId5" Type="http://schemas.openxmlformats.org/officeDocument/2006/relationships/image" Target="../media/image6.png"/><Relationship Id="rId4" Type="http://schemas.openxmlformats.org/officeDocument/2006/relationships/image" Target="../media/image25.jpeg"/></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slideLayout" Target="../slideLayouts/slideLayout2.xml"/><Relationship Id="rId1" Type="http://schemas.openxmlformats.org/officeDocument/2006/relationships/audio" Target="file:///C:\Users\Owner\Documents\Mis%20archivos%20recibidos\THE%20CLIMB.mp3" TargetMode="External"/><Relationship Id="rId6" Type="http://schemas.openxmlformats.org/officeDocument/2006/relationships/image" Target="../media/image6.png"/><Relationship Id="rId5" Type="http://schemas.openxmlformats.org/officeDocument/2006/relationships/hyperlink" Target="http://es.wikipedia.org/wiki/Memex" TargetMode="External"/><Relationship Id="rId4" Type="http://schemas.openxmlformats.org/officeDocument/2006/relationships/hyperlink" Target="http://es.wikipedia.org/wiki/Vannevar_Bush"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slideLayout" Target="../slideLayouts/slideLayout3.xml"/><Relationship Id="rId1" Type="http://schemas.openxmlformats.org/officeDocument/2006/relationships/audio" Target="file:///C:\Users\Owner\Documents\Mis%20archivos%20recibidos\THE%20CLIMB.mp3" TargetMode="Externa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slideLayout" Target="../slideLayouts/slideLayout6.xml"/><Relationship Id="rId1" Type="http://schemas.openxmlformats.org/officeDocument/2006/relationships/audio" Target="file:///C:\Users\Owner\Documents\Mis%20archivos%20recibidos\THE%20CLIMB.mp3" TargetMode="Externa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es.wikipedia.org/wiki/Motor_de_b%C3%BAsqueda" TargetMode="External"/><Relationship Id="rId2" Type="http://schemas.openxmlformats.org/officeDocument/2006/relationships/slideLayout" Target="../slideLayouts/slideLayout9.xml"/><Relationship Id="rId1" Type="http://schemas.openxmlformats.org/officeDocument/2006/relationships/audio" Target="file:///C:\Users\Owner\Documents\Mis%20archivos%20recibidos\THE%20CLIMB.mp3" TargetMode="External"/><Relationship Id="rId5" Type="http://schemas.openxmlformats.org/officeDocument/2006/relationships/image" Target="../media/image6.png"/><Relationship Id="rId4" Type="http://schemas.openxmlformats.org/officeDocument/2006/relationships/image" Target="../media/image29.jpeg"/></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slideLayout" Target="../slideLayouts/slideLayout5.xml"/><Relationship Id="rId1" Type="http://schemas.openxmlformats.org/officeDocument/2006/relationships/audio" Target="file:///C:\Users\Owner\Documents\Mis%20archivos%20recibidos\THE%20CLIMB.mp3" TargetMode="External"/><Relationship Id="rId5" Type="http://schemas.openxmlformats.org/officeDocument/2006/relationships/image" Target="../media/image31.jpe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audio" Target="file:///C:\Users\Owner\Documents\Mis%20archivos%20recibidos\THE%20CLIMB.mp3" TargetMode="Externa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audio" Target="file:///C:\Users\Owner\Documents\Mis%20archivos%20recibidos\THE%20CLIMB.mp3" TargetMode="Externa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audio" Target="file:///C:\Users\Owner\Documents\Mis%20archivos%20recibidos\THE%20CLIMB.mp3" TargetMode="External"/><Relationship Id="rId5" Type="http://schemas.openxmlformats.org/officeDocument/2006/relationships/image" Target="../media/image6.pn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audio" Target="file:///C:\Users\Owner\Documents\Mis%20archivos%20recibidos\THE%20CLIMB.mp3" TargetMode="External"/><Relationship Id="rId5" Type="http://schemas.openxmlformats.org/officeDocument/2006/relationships/image" Target="../media/image6.pn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8.xml"/><Relationship Id="rId1" Type="http://schemas.openxmlformats.org/officeDocument/2006/relationships/audio" Target="file:///C:\Users\Owner\Documents\Mis%20archivos%20recibidos\THE%20CLIMB.mp3" TargetMode="External"/><Relationship Id="rId6" Type="http://schemas.openxmlformats.org/officeDocument/2006/relationships/image" Target="../media/image6.png"/><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3.xml"/><Relationship Id="rId1" Type="http://schemas.openxmlformats.org/officeDocument/2006/relationships/audio" Target="file:///C:\Users\Owner\Documents\Mis%20archivos%20recibidos\THE%20CLIMB.mp3" TargetMode="Externa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Owner\Documents\Downloads\mont.jpg"/>
          <p:cNvPicPr>
            <a:picLocks noChangeAspect="1" noChangeArrowheads="1"/>
          </p:cNvPicPr>
          <p:nvPr/>
        </p:nvPicPr>
        <p:blipFill>
          <a:blip r:embed="rId3" cstate="print"/>
          <a:srcRect/>
          <a:stretch>
            <a:fillRect/>
          </a:stretch>
        </p:blipFill>
        <p:spPr bwMode="auto">
          <a:xfrm>
            <a:off x="571472" y="0"/>
            <a:ext cx="6696744" cy="6264696"/>
          </a:xfrm>
          <a:prstGeom prst="rect">
            <a:avLst/>
          </a:prstGeom>
          <a:noFill/>
        </p:spPr>
      </p:pic>
      <p:sp>
        <p:nvSpPr>
          <p:cNvPr id="3" name="2 Título"/>
          <p:cNvSpPr>
            <a:spLocks noGrp="1"/>
          </p:cNvSpPr>
          <p:nvPr>
            <p:ph type="title"/>
          </p:nvPr>
        </p:nvSpPr>
        <p:spPr>
          <a:xfrm>
            <a:off x="251520" y="188640"/>
            <a:ext cx="7239000" cy="1143000"/>
          </a:xfrm>
        </p:spPr>
        <p:txBody>
          <a:bodyPr>
            <a:normAutofit/>
          </a:bodyPr>
          <a:lstStyle/>
          <a:p>
            <a:pPr algn="ctr"/>
            <a:r>
              <a:rPr lang="es-ES" sz="3200" dirty="0" smtClean="0"/>
              <a:t>INSTITUTO PRIVADO MARIA  MONTESSORI</a:t>
            </a:r>
            <a:endParaRPr lang="es-ES" sz="3200" dirty="0"/>
          </a:p>
        </p:txBody>
      </p:sp>
      <p:sp>
        <p:nvSpPr>
          <p:cNvPr id="4" name="3 Marcador de contenido"/>
          <p:cNvSpPr>
            <a:spLocks noGrp="1"/>
          </p:cNvSpPr>
          <p:nvPr>
            <p:ph idx="1"/>
          </p:nvPr>
        </p:nvSpPr>
        <p:spPr>
          <a:xfrm>
            <a:off x="395536" y="2060848"/>
            <a:ext cx="7239000" cy="5248584"/>
          </a:xfrm>
          <a:noFill/>
        </p:spPr>
        <p:txBody>
          <a:bodyPr/>
          <a:lstStyle/>
          <a:p>
            <a:r>
              <a:rPr lang="es-ES" dirty="0" smtClean="0">
                <a:solidFill>
                  <a:srgbClr val="FFC000"/>
                </a:solidFill>
              </a:rPr>
              <a:t>ASIGNATURA:       INFORMATICA</a:t>
            </a:r>
          </a:p>
          <a:p>
            <a:endParaRPr lang="es-ES" dirty="0" smtClean="0">
              <a:solidFill>
                <a:srgbClr val="FFC000"/>
              </a:solidFill>
            </a:endParaRPr>
          </a:p>
          <a:p>
            <a:r>
              <a:rPr lang="es-ES" dirty="0" smtClean="0">
                <a:solidFill>
                  <a:srgbClr val="FFC000"/>
                </a:solidFill>
              </a:rPr>
              <a:t>CATEDRATICO:     DENIS CAMPOS</a:t>
            </a:r>
          </a:p>
          <a:p>
            <a:endParaRPr lang="es-ES" dirty="0" smtClean="0">
              <a:solidFill>
                <a:srgbClr val="FFC000"/>
              </a:solidFill>
            </a:endParaRPr>
          </a:p>
          <a:p>
            <a:r>
              <a:rPr lang="es-ES" dirty="0" smtClean="0">
                <a:solidFill>
                  <a:srgbClr val="FFC000"/>
                </a:solidFill>
              </a:rPr>
              <a:t>CURSO Y  SECCION: TERCERO B</a:t>
            </a:r>
          </a:p>
          <a:p>
            <a:endParaRPr lang="es-ES" dirty="0" smtClean="0">
              <a:solidFill>
                <a:srgbClr val="FFC000"/>
              </a:solidFill>
            </a:endParaRPr>
          </a:p>
          <a:p>
            <a:r>
              <a:rPr lang="es-ES" dirty="0" smtClean="0">
                <a:solidFill>
                  <a:srgbClr val="FFC000"/>
                </a:solidFill>
              </a:rPr>
              <a:t>GRUPO:                SEGUNDO</a:t>
            </a:r>
          </a:p>
          <a:p>
            <a:pPr>
              <a:buNone/>
            </a:pPr>
            <a:endParaRPr lang="es-ES" dirty="0" smtClean="0">
              <a:solidFill>
                <a:srgbClr val="FFC000"/>
              </a:solidFill>
            </a:endParaRPr>
          </a:p>
          <a:p>
            <a:r>
              <a:rPr lang="es-ES" dirty="0" smtClean="0">
                <a:solidFill>
                  <a:srgbClr val="FFC000"/>
                </a:solidFill>
              </a:rPr>
              <a:t>LUGAR Y FECHA:   06/11/2010</a:t>
            </a:r>
          </a:p>
          <a:p>
            <a:endParaRPr lang="es-ES" dirty="0" smtClean="0">
              <a:solidFill>
                <a:srgbClr val="FFC000"/>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randombar(horizontal)">
                                      <p:cBhvr>
                                        <p:cTn id="7" dur="3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xit" presetSubtype="26" fill="hold" nodeType="clickEffect">
                                  <p:stCondLst>
                                    <p:cond delay="0"/>
                                  </p:stCondLst>
                                  <p:childTnLst>
                                    <p:animEffect transition="out" filter="barn(inHorizontal)">
                                      <p:cBhvr>
                                        <p:cTn id="11" dur="3000"/>
                                        <p:tgtEl>
                                          <p:spTgt spid="1026"/>
                                        </p:tgtEl>
                                      </p:cBhvr>
                                    </p:animEffect>
                                    <p:set>
                                      <p:cBhvr>
                                        <p:cTn id="12" dur="1" fill="hold">
                                          <p:stCondLst>
                                            <p:cond delay="2999"/>
                                          </p:stCondLst>
                                        </p:cTn>
                                        <p:tgtEl>
                                          <p:spTgt spid="10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Título"/>
          <p:cNvSpPr>
            <a:spLocks noGrp="1"/>
          </p:cNvSpPr>
          <p:nvPr>
            <p:ph type="title"/>
          </p:nvPr>
        </p:nvSpPr>
        <p:spPr/>
        <p:txBody>
          <a:bodyPr/>
          <a:lstStyle/>
          <a:p>
            <a:r>
              <a:rPr lang="es-ES_tradnl" dirty="0" smtClean="0"/>
              <a:t>  Ventajas         desventajas</a:t>
            </a:r>
            <a:endParaRPr lang="es-ES_tradnl" dirty="0"/>
          </a:p>
        </p:txBody>
      </p:sp>
      <p:pic>
        <p:nvPicPr>
          <p:cNvPr id="13" name="12 Marcador de contenido" descr="images.jpg"/>
          <p:cNvPicPr>
            <a:picLocks noGrp="1" noChangeAspect="1"/>
          </p:cNvPicPr>
          <p:nvPr>
            <p:ph sz="half" idx="1"/>
          </p:nvPr>
        </p:nvPicPr>
        <p:blipFill>
          <a:blip r:embed="rId3" cstate="print"/>
          <a:stretch>
            <a:fillRect/>
          </a:stretch>
        </p:blipFill>
        <p:spPr>
          <a:xfrm>
            <a:off x="785786" y="2000240"/>
            <a:ext cx="2352675" cy="1943100"/>
          </a:xfrm>
        </p:spPr>
      </p:pic>
      <p:pic>
        <p:nvPicPr>
          <p:cNvPr id="12" name="11 Marcador de contenido" descr="consejos-ninos-internet01-286x300.jpg"/>
          <p:cNvPicPr>
            <a:picLocks noGrp="1" noChangeAspect="1"/>
          </p:cNvPicPr>
          <p:nvPr>
            <p:ph sz="half" idx="2"/>
          </p:nvPr>
        </p:nvPicPr>
        <p:blipFill>
          <a:blip r:embed="rId4" cstate="print"/>
          <a:stretch>
            <a:fillRect/>
          </a:stretch>
        </p:blipFill>
        <p:spPr>
          <a:xfrm>
            <a:off x="4857752" y="1857364"/>
            <a:ext cx="2357454" cy="2143141"/>
          </a:xfrm>
        </p:spPr>
      </p:pic>
      <p:pic>
        <p:nvPicPr>
          <p:cNvPr id="14" name="13 Imagen" descr="images.jpeg"/>
          <p:cNvPicPr>
            <a:picLocks noChangeAspect="1"/>
          </p:cNvPicPr>
          <p:nvPr/>
        </p:nvPicPr>
        <p:blipFill>
          <a:blip r:embed="rId5" cstate="print"/>
          <a:stretch>
            <a:fillRect/>
          </a:stretch>
        </p:blipFill>
        <p:spPr>
          <a:xfrm>
            <a:off x="1214414" y="4357694"/>
            <a:ext cx="1857388" cy="1714512"/>
          </a:xfrm>
          <a:prstGeom prst="rect">
            <a:avLst/>
          </a:prstGeom>
        </p:spPr>
      </p:pic>
      <p:pic>
        <p:nvPicPr>
          <p:cNvPr id="16" name="15 Imagen" descr="adiccion-internet2.jpg"/>
          <p:cNvPicPr>
            <a:picLocks noChangeAspect="1"/>
          </p:cNvPicPr>
          <p:nvPr/>
        </p:nvPicPr>
        <p:blipFill>
          <a:blip r:embed="rId6" cstate="print"/>
          <a:stretch>
            <a:fillRect/>
          </a:stretch>
        </p:blipFill>
        <p:spPr>
          <a:xfrm>
            <a:off x="4857752" y="4286256"/>
            <a:ext cx="2571768" cy="1928826"/>
          </a:xfrm>
          <a:prstGeom prst="rect">
            <a:avLst/>
          </a:prstGeom>
        </p:spPr>
      </p:pic>
      <p:pic>
        <p:nvPicPr>
          <p:cNvPr id="7" name="THE CLIMB.mp3">
            <a:hlinkClick r:id="" action="ppaction://media"/>
          </p:cNvPr>
          <p:cNvPicPr>
            <a:picLocks noRot="1" noChangeAspect="1"/>
          </p:cNvPicPr>
          <p:nvPr>
            <a:audioFile r:link="rId1"/>
          </p:nvPr>
        </p:nvPicPr>
        <p:blipFill>
          <a:blip r:embed="rId7" cstate="print"/>
          <a:stretch>
            <a:fillRect/>
          </a:stretch>
        </p:blipFill>
        <p:spPr>
          <a:xfrm>
            <a:off x="7164288" y="6381328"/>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800" decel="100000"/>
                                        <p:tgtEl>
                                          <p:spTgt spid="13"/>
                                        </p:tgtEl>
                                      </p:cBhvr>
                                    </p:animEffect>
                                    <p:anim calcmode="lin" valueType="num">
                                      <p:cBhvr>
                                        <p:cTn id="8" dur="800" decel="100000" fill="hold"/>
                                        <p:tgtEl>
                                          <p:spTgt spid="13"/>
                                        </p:tgtEl>
                                        <p:attrNameLst>
                                          <p:attrName>style.rotation</p:attrName>
                                        </p:attrNameLst>
                                      </p:cBhvr>
                                      <p:tavLst>
                                        <p:tav tm="0">
                                          <p:val>
                                            <p:fltVal val="-90"/>
                                          </p:val>
                                        </p:tav>
                                        <p:tav tm="100000">
                                          <p:val>
                                            <p:fltVal val="0"/>
                                          </p:val>
                                        </p:tav>
                                      </p:tavLst>
                                    </p:anim>
                                    <p:anim calcmode="lin" valueType="num">
                                      <p:cBhvr>
                                        <p:cTn id="9" dur="800" decel="100000" fill="hold"/>
                                        <p:tgtEl>
                                          <p:spTgt spid="13"/>
                                        </p:tgtEl>
                                        <p:attrNameLst>
                                          <p:attrName>ppt_x</p:attrName>
                                        </p:attrNameLst>
                                      </p:cBhvr>
                                      <p:tavLst>
                                        <p:tav tm="0">
                                          <p:val>
                                            <p:strVal val="#ppt_x+0.4"/>
                                          </p:val>
                                        </p:tav>
                                        <p:tav tm="100000">
                                          <p:val>
                                            <p:strVal val="#ppt_x-0.05"/>
                                          </p:val>
                                        </p:tav>
                                      </p:tavLst>
                                    </p:anim>
                                    <p:anim calcmode="lin" valueType="num">
                                      <p:cBhvr>
                                        <p:cTn id="10" dur="800" decel="100000" fill="hold"/>
                                        <p:tgtEl>
                                          <p:spTgt spid="1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3"/>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80">
                                          <p:stCondLst>
                                            <p:cond delay="0"/>
                                          </p:stCondLst>
                                        </p:cTn>
                                        <p:tgtEl>
                                          <p:spTgt spid="14"/>
                                        </p:tgtEl>
                                      </p:cBhvr>
                                    </p:animEffect>
                                    <p:anim calcmode="lin" valueType="num">
                                      <p:cBhvr>
                                        <p:cTn id="18"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23" dur="26">
                                          <p:stCondLst>
                                            <p:cond delay="650"/>
                                          </p:stCondLst>
                                        </p:cTn>
                                        <p:tgtEl>
                                          <p:spTgt spid="14"/>
                                        </p:tgtEl>
                                      </p:cBhvr>
                                      <p:to x="100000" y="60000"/>
                                    </p:animScale>
                                    <p:animScale>
                                      <p:cBhvr>
                                        <p:cTn id="24" dur="166" decel="50000">
                                          <p:stCondLst>
                                            <p:cond delay="676"/>
                                          </p:stCondLst>
                                        </p:cTn>
                                        <p:tgtEl>
                                          <p:spTgt spid="14"/>
                                        </p:tgtEl>
                                      </p:cBhvr>
                                      <p:to x="100000" y="100000"/>
                                    </p:animScale>
                                    <p:animScale>
                                      <p:cBhvr>
                                        <p:cTn id="25" dur="26">
                                          <p:stCondLst>
                                            <p:cond delay="1312"/>
                                          </p:stCondLst>
                                        </p:cTn>
                                        <p:tgtEl>
                                          <p:spTgt spid="14"/>
                                        </p:tgtEl>
                                      </p:cBhvr>
                                      <p:to x="100000" y="80000"/>
                                    </p:animScale>
                                    <p:animScale>
                                      <p:cBhvr>
                                        <p:cTn id="26" dur="166" decel="50000">
                                          <p:stCondLst>
                                            <p:cond delay="1338"/>
                                          </p:stCondLst>
                                        </p:cTn>
                                        <p:tgtEl>
                                          <p:spTgt spid="14"/>
                                        </p:tgtEl>
                                      </p:cBhvr>
                                      <p:to x="100000" y="100000"/>
                                    </p:animScale>
                                    <p:animScale>
                                      <p:cBhvr>
                                        <p:cTn id="27" dur="26">
                                          <p:stCondLst>
                                            <p:cond delay="1642"/>
                                          </p:stCondLst>
                                        </p:cTn>
                                        <p:tgtEl>
                                          <p:spTgt spid="14"/>
                                        </p:tgtEl>
                                      </p:cBhvr>
                                      <p:to x="100000" y="90000"/>
                                    </p:animScale>
                                    <p:animScale>
                                      <p:cBhvr>
                                        <p:cTn id="28" dur="166" decel="50000">
                                          <p:stCondLst>
                                            <p:cond delay="1668"/>
                                          </p:stCondLst>
                                        </p:cTn>
                                        <p:tgtEl>
                                          <p:spTgt spid="14"/>
                                        </p:tgtEl>
                                      </p:cBhvr>
                                      <p:to x="100000" y="100000"/>
                                    </p:animScale>
                                    <p:animScale>
                                      <p:cBhvr>
                                        <p:cTn id="29" dur="26">
                                          <p:stCondLst>
                                            <p:cond delay="1808"/>
                                          </p:stCondLst>
                                        </p:cTn>
                                        <p:tgtEl>
                                          <p:spTgt spid="14"/>
                                        </p:tgtEl>
                                      </p:cBhvr>
                                      <p:to x="100000" y="95000"/>
                                    </p:animScale>
                                    <p:animScale>
                                      <p:cBhvr>
                                        <p:cTn id="30" dur="166" decel="50000">
                                          <p:stCondLst>
                                            <p:cond delay="1834"/>
                                          </p:stCondLst>
                                        </p:cTn>
                                        <p:tgtEl>
                                          <p:spTgt spid="14"/>
                                        </p:tgtEl>
                                      </p:cBhvr>
                                      <p:to x="100000" y="100000"/>
                                    </p:animScale>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nodeType="clickEffect">
                                  <p:stCondLst>
                                    <p:cond delay="0"/>
                                  </p:stCondLst>
                                  <p:iterate type="lt">
                                    <p:tmPct val="10000"/>
                                  </p:iterate>
                                  <p:childTnLst>
                                    <p:set>
                                      <p:cBhvr>
                                        <p:cTn id="34" dur="1" fill="hold">
                                          <p:stCondLst>
                                            <p:cond delay="0"/>
                                          </p:stCondLst>
                                        </p:cTn>
                                        <p:tgtEl>
                                          <p:spTgt spid="12"/>
                                        </p:tgtEl>
                                        <p:attrNameLst>
                                          <p:attrName>style.visibility</p:attrName>
                                        </p:attrNameLst>
                                      </p:cBhvr>
                                      <p:to>
                                        <p:strVal val="visible"/>
                                      </p:to>
                                    </p:set>
                                    <p:animEffect transition="in" filter="fade">
                                      <p:cBhvr>
                                        <p:cTn id="35" dur="2000"/>
                                        <p:tgtEl>
                                          <p:spTgt spid="12"/>
                                        </p:tgtEl>
                                      </p:cBhvr>
                                    </p:animEffect>
                                    <p:anim calcmode="lin" valueType="num">
                                      <p:cBhvr>
                                        <p:cTn id="36" dur="2000" fill="hold"/>
                                        <p:tgtEl>
                                          <p:spTgt spid="12"/>
                                        </p:tgtEl>
                                        <p:attrNameLst>
                                          <p:attrName>ppt_w</p:attrName>
                                        </p:attrNameLst>
                                      </p:cBhvr>
                                      <p:tavLst>
                                        <p:tav tm="0" fmla="#ppt_w*sin(2.5*pi*$)">
                                          <p:val>
                                            <p:fltVal val="0"/>
                                          </p:val>
                                        </p:tav>
                                        <p:tav tm="100000">
                                          <p:val>
                                            <p:fltVal val="1"/>
                                          </p:val>
                                        </p:tav>
                                      </p:tavLst>
                                    </p:anim>
                                    <p:anim calcmode="lin" valueType="num">
                                      <p:cBhvr>
                                        <p:cTn id="37" dur="20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17" presetClass="entr" presetSubtype="10" fill="hold" nodeType="click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strVal val="#ppt_h"/>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55" presetClass="exit" presetSubtype="0" fill="hold" nodeType="clickEffect">
                                  <p:stCondLst>
                                    <p:cond delay="0"/>
                                  </p:stCondLst>
                                  <p:childTnLst>
                                    <p:anim calcmode="lin" valueType="num">
                                      <p:cBhvr>
                                        <p:cTn id="47" dur="1000"/>
                                        <p:tgtEl>
                                          <p:spTgt spid="13"/>
                                        </p:tgtEl>
                                        <p:attrNameLst>
                                          <p:attrName>ppt_w</p:attrName>
                                        </p:attrNameLst>
                                      </p:cBhvr>
                                      <p:tavLst>
                                        <p:tav tm="0">
                                          <p:val>
                                            <p:strVal val="ppt_w"/>
                                          </p:val>
                                        </p:tav>
                                        <p:tav tm="100000">
                                          <p:val>
                                            <p:strVal val="ppt_w*0.70"/>
                                          </p:val>
                                        </p:tav>
                                      </p:tavLst>
                                    </p:anim>
                                    <p:anim calcmode="lin" valueType="num">
                                      <p:cBhvr>
                                        <p:cTn id="48" dur="1000"/>
                                        <p:tgtEl>
                                          <p:spTgt spid="13"/>
                                        </p:tgtEl>
                                        <p:attrNameLst>
                                          <p:attrName>ppt_h</p:attrName>
                                        </p:attrNameLst>
                                      </p:cBhvr>
                                      <p:tavLst>
                                        <p:tav tm="0">
                                          <p:val>
                                            <p:strVal val="ppt_h"/>
                                          </p:val>
                                        </p:tav>
                                        <p:tav tm="100000">
                                          <p:val>
                                            <p:strVal val="ppt_h"/>
                                          </p:val>
                                        </p:tav>
                                      </p:tavLst>
                                    </p:anim>
                                    <p:animEffect transition="out" filter="fade">
                                      <p:cBhvr>
                                        <p:cTn id="49" dur="1000"/>
                                        <p:tgtEl>
                                          <p:spTgt spid="13"/>
                                        </p:tgtEl>
                                      </p:cBhvr>
                                    </p:animEffect>
                                    <p:set>
                                      <p:cBhvr>
                                        <p:cTn id="50" dur="1" fill="hold">
                                          <p:stCondLst>
                                            <p:cond delay="999"/>
                                          </p:stCondLst>
                                        </p:cTn>
                                        <p:tgtEl>
                                          <p:spTgt spid="13"/>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3" presetClass="exit" presetSubtype="16" fill="hold" nodeType="clickEffect">
                                  <p:stCondLst>
                                    <p:cond delay="0"/>
                                  </p:stCondLst>
                                  <p:childTnLst>
                                    <p:animEffect transition="out" filter="plus(in)">
                                      <p:cBhvr>
                                        <p:cTn id="54" dur="2000"/>
                                        <p:tgtEl>
                                          <p:spTgt spid="14"/>
                                        </p:tgtEl>
                                      </p:cBhvr>
                                    </p:animEffect>
                                    <p:set>
                                      <p:cBhvr>
                                        <p:cTn id="55" dur="1" fill="hold">
                                          <p:stCondLst>
                                            <p:cond delay="1999"/>
                                          </p:stCondLst>
                                        </p:cTn>
                                        <p:tgtEl>
                                          <p:spTgt spid="14"/>
                                        </p:tgtEl>
                                        <p:attrNameLst>
                                          <p:attrName>style.visibility</p:attrName>
                                        </p:attrNameLst>
                                      </p:cBhvr>
                                      <p:to>
                                        <p:strVal val="hidden"/>
                                      </p:to>
                                    </p:set>
                                  </p:childTnLst>
                                </p:cTn>
                              </p:par>
                            </p:childTnLst>
                          </p:cTn>
                        </p:par>
                      </p:childTnLst>
                    </p:cTn>
                  </p:par>
                  <p:par>
                    <p:cTn id="56" fill="hold">
                      <p:stCondLst>
                        <p:cond delay="indefinite"/>
                      </p:stCondLst>
                      <p:childTnLst>
                        <p:par>
                          <p:cTn id="57" fill="hold">
                            <p:stCondLst>
                              <p:cond delay="0"/>
                            </p:stCondLst>
                            <p:childTnLst>
                              <p:par>
                                <p:cTn id="58" presetID="38" presetClass="exit" presetSubtype="0" accel="50000" fill="hold" nodeType="clickEffect">
                                  <p:stCondLst>
                                    <p:cond delay="0"/>
                                  </p:stCondLst>
                                  <p:iterate type="lt">
                                    <p:tmPct val="50000"/>
                                  </p:iterate>
                                  <p:childTnLst>
                                    <p:anim calcmode="lin" valueType="num">
                                      <p:cBhvr>
                                        <p:cTn id="59" dur="1000">
                                          <p:stCondLst>
                                            <p:cond delay="0"/>
                                          </p:stCondLst>
                                        </p:cTn>
                                        <p:tgtEl>
                                          <p:spTgt spid="12"/>
                                        </p:tgtEl>
                                        <p:attrNameLst>
                                          <p:attrName>style.rotation</p:attrName>
                                        </p:attrNameLst>
                                      </p:cBhvr>
                                      <p:tavLst>
                                        <p:tav tm="0">
                                          <p:val>
                                            <p:fltVal val="0"/>
                                          </p:val>
                                        </p:tav>
                                        <p:tav tm="100000">
                                          <p:val>
                                            <p:fltVal val="45"/>
                                          </p:val>
                                        </p:tav>
                                      </p:tavLst>
                                    </p:anim>
                                    <p:anim calcmode="lin" valueType="num">
                                      <p:cBhvr>
                                        <p:cTn id="60" dur="1000">
                                          <p:stCondLst>
                                            <p:cond delay="0"/>
                                          </p:stCondLst>
                                        </p:cTn>
                                        <p:tgtEl>
                                          <p:spTgt spid="12"/>
                                        </p:tgtEl>
                                        <p:attrNameLst>
                                          <p:attrName>ppt_y</p:attrName>
                                        </p:attrNameLst>
                                      </p:cBhvr>
                                      <p:tavLst>
                                        <p:tav tm="0">
                                          <p:val>
                                            <p:strVal val="ppt_y"/>
                                          </p:val>
                                        </p:tav>
                                        <p:tav tm="100000">
                                          <p:val>
                                            <p:strVal val="ppt_y+1"/>
                                          </p:val>
                                        </p:tav>
                                      </p:tavLst>
                                    </p:anim>
                                    <p:set>
                                      <p:cBhvr>
                                        <p:cTn id="61" dur="1" fill="hold">
                                          <p:stCondLst>
                                            <p:cond delay="999"/>
                                          </p:stCondLst>
                                        </p:cTn>
                                        <p:tgtEl>
                                          <p:spTgt spid="12"/>
                                        </p:tgtEl>
                                        <p:attrNameLst>
                                          <p:attrName>style.visibility</p:attrName>
                                        </p:attrNameLst>
                                      </p:cBhvr>
                                      <p:to>
                                        <p:strVal val="hidden"/>
                                      </p:to>
                                    </p:set>
                                  </p:childTnLst>
                                </p:cTn>
                              </p:par>
                            </p:childTnLst>
                          </p:cTn>
                        </p:par>
                      </p:childTnLst>
                    </p:cTn>
                  </p:par>
                  <p:par>
                    <p:cTn id="62" fill="hold">
                      <p:stCondLst>
                        <p:cond delay="indefinite"/>
                      </p:stCondLst>
                      <p:childTnLst>
                        <p:par>
                          <p:cTn id="63" fill="hold">
                            <p:stCondLst>
                              <p:cond delay="0"/>
                            </p:stCondLst>
                            <p:childTnLst>
                              <p:par>
                                <p:cTn id="64" presetID="48" presetClass="exit" presetSubtype="0" decel="50000" fill="hold" nodeType="clickEffect">
                                  <p:stCondLst>
                                    <p:cond delay="0"/>
                                  </p:stCondLst>
                                  <p:childTnLst>
                                    <p:anim calcmode="lin" valueType="num">
                                      <p:cBhvr>
                                        <p:cTn id="65" dur="1000"/>
                                        <p:tgtEl>
                                          <p:spTgt spid="16"/>
                                        </p:tgtEl>
                                        <p:attrNameLst>
                                          <p:attrName>style.rotation</p:attrName>
                                        </p:attrNameLst>
                                      </p:cBhvr>
                                      <p:tavLst>
                                        <p:tav tm="0">
                                          <p:val>
                                            <p:fltVal val="0"/>
                                          </p:val>
                                        </p:tav>
                                        <p:tav tm="20000">
                                          <p:val>
                                            <p:fltVal val="90"/>
                                          </p:val>
                                        </p:tav>
                                        <p:tav tm="20000">
                                          <p:val>
                                            <p:fltVal val="90"/>
                                          </p:val>
                                        </p:tav>
                                        <p:tav tm="100000">
                                          <p:val>
                                            <p:fltVal val="90"/>
                                          </p:val>
                                        </p:tav>
                                      </p:tavLst>
                                    </p:anim>
                                    <p:anim calcmode="lin" valueType="num">
                                      <p:cBhvr>
                                        <p:cTn id="66" dur="1000"/>
                                        <p:tgtEl>
                                          <p:spTgt spid="16"/>
                                        </p:tgtEl>
                                        <p:attrNameLst>
                                          <p:attrName>ppt_x</p:attrName>
                                        </p:attrNameLst>
                                      </p:cBhvr>
                                      <p:tavLst>
                                        <p:tav tm="0">
                                          <p:val>
                                            <p:strVal val="ppt_x"/>
                                          </p:val>
                                        </p:tav>
                                        <p:tav tm="50000">
                                          <p:val>
                                            <p:fltVal val="0.95"/>
                                          </p:val>
                                        </p:tav>
                                        <p:tav tm="100000">
                                          <p:val>
                                            <p:fltVal val="-1"/>
                                          </p:val>
                                        </p:tav>
                                      </p:tavLst>
                                    </p:anim>
                                    <p:anim calcmode="lin" valueType="num">
                                      <p:cBhvr>
                                        <p:cTn id="67" dur="1000"/>
                                        <p:tgtEl>
                                          <p:spTgt spid="16"/>
                                        </p:tgtEl>
                                        <p:attrNameLst>
                                          <p:attrName>ppt_y</p:attrName>
                                        </p:attrNameLst>
                                      </p:cBhvr>
                                      <p:tavLst>
                                        <p:tav tm="0">
                                          <p:val>
                                            <p:strVal val="ppt_y"/>
                                          </p:val>
                                        </p:tav>
                                        <p:tav tm="100000">
                                          <p:val>
                                            <p:strVal val="ppt_y"/>
                                          </p:val>
                                        </p:tav>
                                      </p:tavLst>
                                    </p:anim>
                                    <p:animEffect transition="out" filter="fade">
                                      <p:cBhvr>
                                        <p:cTn id="68" dur="1000"/>
                                        <p:tgtEl>
                                          <p:spTgt spid="16"/>
                                        </p:tgtEl>
                                      </p:cBhvr>
                                    </p:animEffect>
                                    <p:set>
                                      <p:cBhvr>
                                        <p:cTn id="69" dur="1" fill="hold">
                                          <p:stCondLst>
                                            <p:cond delay="9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0" restart="whenNotActive" fill="hold" evtFilter="cancelBubble" nodeType="interactiveSeq">
                <p:stCondLst>
                  <p:cond evt="onClick" delay="0">
                    <p:tgtEl>
                      <p:spTgt spid="7"/>
                    </p:tgtEl>
                  </p:cond>
                </p:stCondLst>
                <p:endSync evt="end" delay="0">
                  <p:rtn val="all"/>
                </p:endSync>
                <p:childTnLst>
                  <p:par>
                    <p:cTn id="71" fill="hold">
                      <p:stCondLst>
                        <p:cond delay="0"/>
                      </p:stCondLst>
                      <p:childTnLst>
                        <p:par>
                          <p:cTn id="72" fill="hold">
                            <p:stCondLst>
                              <p:cond delay="0"/>
                            </p:stCondLst>
                            <p:childTnLst>
                              <p:par>
                                <p:cTn id="73" presetID="1" presetClass="mediacall" presetSubtype="0" fill="hold" nodeType="clickEffect">
                                  <p:stCondLst>
                                    <p:cond delay="0"/>
                                  </p:stCondLst>
                                  <p:childTnLst>
                                    <p:cmd type="call" cmd="playFrom(0.0)">
                                      <p:cBhvr>
                                        <p:cTn id="74" dur="238535" fill="hold"/>
                                        <p:tgtEl>
                                          <p:spTgt spid="7"/>
                                        </p:tgtEl>
                                      </p:cBhvr>
                                    </p:cmd>
                                  </p:childTnLst>
                                </p:cTn>
                              </p:par>
                            </p:childTnLst>
                          </p:cTn>
                        </p:par>
                      </p:childTnLst>
                    </p:cTn>
                  </p:par>
                </p:childTnLst>
              </p:cTn>
              <p:nextCondLst>
                <p:cond evt="onClick" delay="0">
                  <p:tgtEl>
                    <p:spTgt spid="7"/>
                  </p:tgtEl>
                </p:cond>
              </p:nextCondLst>
            </p:seq>
            <p:audio>
              <p:cMediaNode>
                <p:cTn id="75"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img.genbeta.com/2009/01/ie8acid.jpg"/>
          <p:cNvPicPr>
            <a:picLocks noChangeAspect="1" noChangeArrowheads="1"/>
          </p:cNvPicPr>
          <p:nvPr/>
        </p:nvPicPr>
        <p:blipFill>
          <a:blip r:embed="rId3" cstate="print"/>
          <a:srcRect/>
          <a:stretch>
            <a:fillRect/>
          </a:stretch>
        </p:blipFill>
        <p:spPr bwMode="auto">
          <a:xfrm>
            <a:off x="0" y="0"/>
            <a:ext cx="8172400" cy="6858000"/>
          </a:xfrm>
          <a:prstGeom prst="rect">
            <a:avLst/>
          </a:prstGeom>
          <a:noFill/>
        </p:spPr>
      </p:pic>
      <p:sp>
        <p:nvSpPr>
          <p:cNvPr id="8" name="7 Título"/>
          <p:cNvSpPr>
            <a:spLocks noGrp="1"/>
          </p:cNvSpPr>
          <p:nvPr>
            <p:ph type="title"/>
          </p:nvPr>
        </p:nvSpPr>
        <p:spPr>
          <a:xfrm>
            <a:off x="395536" y="404664"/>
            <a:ext cx="7239000" cy="1143000"/>
          </a:xfrm>
        </p:spPr>
        <p:txBody>
          <a:bodyPr/>
          <a:lstStyle/>
          <a:p>
            <a:pPr algn="ctr"/>
            <a:r>
              <a:rPr lang="es-ES_tradnl" dirty="0" smtClean="0">
                <a:solidFill>
                  <a:schemeClr val="bg1"/>
                </a:solidFill>
              </a:rPr>
              <a:t>funciones</a:t>
            </a:r>
            <a:endParaRPr lang="es-ES_tradnl" dirty="0">
              <a:solidFill>
                <a:schemeClr val="bg1"/>
              </a:solidFill>
            </a:endParaRPr>
          </a:p>
        </p:txBody>
      </p:sp>
      <p:sp>
        <p:nvSpPr>
          <p:cNvPr id="7" name="6 Marcador de texto"/>
          <p:cNvSpPr>
            <a:spLocks noGrp="1"/>
          </p:cNvSpPr>
          <p:nvPr>
            <p:ph idx="1"/>
          </p:nvPr>
        </p:nvSpPr>
        <p:spPr/>
        <p:txBody>
          <a:bodyPr>
            <a:normAutofit/>
          </a:bodyPr>
          <a:lstStyle/>
          <a:p>
            <a:r>
              <a:rPr lang="es-ES_tradnl" b="1" dirty="0" smtClean="0">
                <a:solidFill>
                  <a:schemeClr val="accent2">
                    <a:lumMod val="75000"/>
                  </a:schemeClr>
                </a:solidFill>
              </a:rPr>
              <a:t/>
            </a:r>
            <a:br>
              <a:rPr lang="es-ES_tradnl" b="1" dirty="0" smtClean="0">
                <a:solidFill>
                  <a:schemeClr val="accent2">
                    <a:lumMod val="75000"/>
                  </a:schemeClr>
                </a:solidFill>
              </a:rPr>
            </a:br>
            <a:r>
              <a:rPr lang="es-ES_tradnl" dirty="0" smtClean="0">
                <a:solidFill>
                  <a:schemeClr val="accent6">
                    <a:lumMod val="75000"/>
                  </a:schemeClr>
                </a:solidFill>
              </a:rPr>
              <a:t>Internet como herramienta de la información</a:t>
            </a:r>
          </a:p>
          <a:p>
            <a:r>
              <a:rPr lang="es-ES_tradnl" dirty="0" smtClean="0">
                <a:solidFill>
                  <a:schemeClr val="accent6">
                    <a:lumMod val="75000"/>
                  </a:schemeClr>
                </a:solidFill>
              </a:rPr>
              <a:t>Internet como herramienta para la comunicación</a:t>
            </a:r>
          </a:p>
          <a:p>
            <a:r>
              <a:rPr lang="es-ES_tradnl" dirty="0" smtClean="0">
                <a:solidFill>
                  <a:schemeClr val="accent6">
                    <a:lumMod val="75000"/>
                  </a:schemeClr>
                </a:solidFill>
              </a:rPr>
              <a:t>Internet como herramienta para los negocio</a:t>
            </a:r>
          </a:p>
          <a:p>
            <a:r>
              <a:rPr lang="es-ES_tradnl" dirty="0" smtClean="0">
                <a:solidFill>
                  <a:schemeClr val="accent6">
                    <a:lumMod val="75000"/>
                  </a:schemeClr>
                </a:solidFill>
              </a:rPr>
              <a:t>Internet como herramienta para el ocio</a:t>
            </a:r>
            <a:r>
              <a:rPr lang="es-ES_tradnl" dirty="0" smtClean="0">
                <a:solidFill>
                  <a:schemeClr val="accent1"/>
                </a:solidFill>
              </a:rPr>
              <a:t/>
            </a:r>
            <a:br>
              <a:rPr lang="es-ES_tradnl" dirty="0" smtClean="0">
                <a:solidFill>
                  <a:schemeClr val="accent1"/>
                </a:solidFill>
              </a:rPr>
            </a:br>
            <a:r>
              <a:rPr lang="es-ES_tradnl" b="1" dirty="0" smtClean="0">
                <a:solidFill>
                  <a:srgbClr val="FF0000"/>
                </a:solidFill>
              </a:rPr>
              <a:t/>
            </a:r>
            <a:br>
              <a:rPr lang="es-ES_tradnl" b="1" dirty="0" smtClean="0">
                <a:solidFill>
                  <a:srgbClr val="FF0000"/>
                </a:solidFill>
              </a:rPr>
            </a:br>
            <a:endParaRPr lang="es-ES_tradnl" b="1" dirty="0" smtClean="0">
              <a:solidFill>
                <a:srgbClr val="FF0000"/>
              </a:solidFill>
            </a:endParaRPr>
          </a:p>
          <a:p>
            <a:pPr>
              <a:buNone/>
            </a:pPr>
            <a:endParaRPr lang="es-ES_tradnl" dirty="0"/>
          </a:p>
        </p:txBody>
      </p:sp>
      <p:pic>
        <p:nvPicPr>
          <p:cNvPr id="9" name="THE CLIMB.mp3">
            <a:hlinkClick r:id="" action="ppaction://media"/>
          </p:cNvPr>
          <p:cNvPicPr>
            <a:picLocks noRot="1" noChangeAspect="1"/>
          </p:cNvPicPr>
          <p:nvPr>
            <a:audioFile r:link="rId1"/>
          </p:nvPr>
        </p:nvPicPr>
        <p:blipFill>
          <a:blip r:embed="rId4" cstate="print"/>
          <a:stretch>
            <a:fillRect/>
          </a:stretch>
        </p:blipFill>
        <p:spPr>
          <a:xfrm>
            <a:off x="7452320" y="6309320"/>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ntr" presetSubtype="0"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p:cTn id="7" dur="15000" fill="hold"/>
                                        <p:tgtEl>
                                          <p:spTgt spid="11266"/>
                                        </p:tgtEl>
                                        <p:attrNameLst>
                                          <p:attrName>ppt_x</p:attrName>
                                        </p:attrNameLst>
                                      </p:cBhvr>
                                      <p:tavLst>
                                        <p:tav tm="0">
                                          <p:val>
                                            <p:strVal val="#ppt_x"/>
                                          </p:val>
                                        </p:tav>
                                        <p:tav tm="100000">
                                          <p:val>
                                            <p:strVal val="#ppt_x"/>
                                          </p:val>
                                        </p:tav>
                                      </p:tavLst>
                                    </p:anim>
                                    <p:anim calcmode="lin" valueType="num">
                                      <p:cBhvr>
                                        <p:cTn id="8" dur="15000" fill="hold"/>
                                        <p:tgtEl>
                                          <p:spTgt spid="11266"/>
                                        </p:tgtEl>
                                        <p:attrNameLst>
                                          <p:attrName>ppt_y</p:attrName>
                                        </p:attrNameLst>
                                      </p:cBhvr>
                                      <p:tavLst>
                                        <p:tav tm="0">
                                          <p:val>
                                            <p:strVal val="#ppt_y+1"/>
                                          </p:val>
                                        </p:tav>
                                        <p:tav tm="100000">
                                          <p:val>
                                            <p:strVal val="#ppt_y-1"/>
                                          </p:val>
                                        </p:tav>
                                      </p:tavLst>
                                    </p:anim>
                                  </p:childTnLst>
                                </p:cTn>
                              </p:par>
                            </p:childTnLst>
                          </p:cTn>
                        </p:par>
                      </p:childTnLst>
                    </p:cTn>
                  </p:par>
                  <p:par>
                    <p:cTn id="9" fill="hold">
                      <p:stCondLst>
                        <p:cond delay="indefinite"/>
                      </p:stCondLst>
                      <p:childTnLst>
                        <p:par>
                          <p:cTn id="10" fill="hold">
                            <p:stCondLst>
                              <p:cond delay="0"/>
                            </p:stCondLst>
                            <p:childTnLst>
                              <p:par>
                                <p:cTn id="11" presetID="52" presetClass="exit" presetSubtype="0" fill="hold" nodeType="clickEffect">
                                  <p:stCondLst>
                                    <p:cond delay="0"/>
                                  </p:stCondLst>
                                  <p:childTnLst>
                                    <p:animScale>
                                      <p:cBhvr>
                                        <p:cTn id="12" dur="1000" accel="50000">
                                          <p:stCondLst>
                                            <p:cond delay="0"/>
                                          </p:stCondLst>
                                        </p:cTn>
                                        <p:tgtEl>
                                          <p:spTgt spid="11266"/>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3" dur="1000" accel="50000">
                                          <p:stCondLst>
                                            <p:cond delay="0"/>
                                          </p:stCondLst>
                                        </p:cTn>
                                        <p:tgtEl>
                                          <p:spTgt spid="11266"/>
                                        </p:tgtEl>
                                        <p:attrNameLst>
                                          <p:attrName>ppt_x</p:attrName>
                                          <p:attrName>ppt_y</p:attrName>
                                        </p:attrNameLst>
                                      </p:cBhvr>
                                    </p:animMotion>
                                    <p:animEffect transition="out" filter="fade">
                                      <p:cBhvr>
                                        <p:cTn id="14" dur="1000"/>
                                        <p:tgtEl>
                                          <p:spTgt spid="11266"/>
                                        </p:tgtEl>
                                      </p:cBhvr>
                                    </p:animEffect>
                                    <p:set>
                                      <p:cBhvr>
                                        <p:cTn id="15" dur="1" fill="hold">
                                          <p:stCondLst>
                                            <p:cond delay="999"/>
                                          </p:stCondLst>
                                        </p:cTn>
                                        <p:tgtEl>
                                          <p:spTgt spid="11266"/>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21" presetClass="entr" presetSubtype="4" fill="hold" nodeType="click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Effect transition="in" filter="wheel(4)">
                                      <p:cBhvr>
                                        <p:cTn id="20" dur="2000"/>
                                        <p:tgtEl>
                                          <p:spTgt spid="7">
                                            <p:txEl>
                                              <p:pRg st="0" end="0"/>
                                            </p:txEl>
                                          </p:spTgt>
                                        </p:tgtEl>
                                      </p:cBhvr>
                                    </p:animEffect>
                                  </p:childTnLst>
                                </p:cTn>
                              </p:par>
                              <p:par>
                                <p:cTn id="21" presetID="21" presetClass="entr" presetSubtype="4" fill="hold" nodeType="with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Effect transition="in" filter="wheel(4)">
                                      <p:cBhvr>
                                        <p:cTn id="23" dur="2000"/>
                                        <p:tgtEl>
                                          <p:spTgt spid="7">
                                            <p:txEl>
                                              <p:pRg st="1" end="1"/>
                                            </p:txEl>
                                          </p:spTgt>
                                        </p:tgtEl>
                                      </p:cBhvr>
                                    </p:animEffect>
                                  </p:childTnLst>
                                </p:cTn>
                              </p:par>
                              <p:par>
                                <p:cTn id="24" presetID="21" presetClass="entr" presetSubtype="4" fill="hold" nodeType="with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Effect transition="in" filter="wheel(4)">
                                      <p:cBhvr>
                                        <p:cTn id="26" dur="2000"/>
                                        <p:tgtEl>
                                          <p:spTgt spid="7">
                                            <p:txEl>
                                              <p:pRg st="2" end="2"/>
                                            </p:txEl>
                                          </p:spTgt>
                                        </p:tgtEl>
                                      </p:cBhvr>
                                    </p:animEffect>
                                  </p:childTnLst>
                                </p:cTn>
                              </p:par>
                              <p:par>
                                <p:cTn id="27" presetID="21" presetClass="entr" presetSubtype="4" fill="hold" nodeType="with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animEffect transition="in" filter="wheel(4)">
                                      <p:cBhvr>
                                        <p:cTn id="29" dur="2000"/>
                                        <p:tgtEl>
                                          <p:spTgt spid="7">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7" presetClass="exit" presetSubtype="4" fill="hold" nodeType="clickEffect">
                                  <p:stCondLst>
                                    <p:cond delay="0"/>
                                  </p:stCondLst>
                                  <p:childTnLst>
                                    <p:anim calcmode="lin" valueType="num">
                                      <p:cBhvr additive="base">
                                        <p:cTn id="33" dur="5000"/>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4" dur="5000"/>
                                        <p:tgtEl>
                                          <p:spTgt spid="7">
                                            <p:txEl>
                                              <p:pRg st="0" end="0"/>
                                            </p:txEl>
                                          </p:spTgt>
                                        </p:tgtEl>
                                        <p:attrNameLst>
                                          <p:attrName>ppt_y</p:attrName>
                                        </p:attrNameLst>
                                      </p:cBhvr>
                                      <p:tavLst>
                                        <p:tav tm="0">
                                          <p:val>
                                            <p:strVal val="ppt_y"/>
                                          </p:val>
                                        </p:tav>
                                        <p:tav tm="100000">
                                          <p:val>
                                            <p:strVal val="1+ppt_h/2"/>
                                          </p:val>
                                        </p:tav>
                                      </p:tavLst>
                                    </p:anim>
                                    <p:set>
                                      <p:cBhvr>
                                        <p:cTn id="35" dur="1" fill="hold">
                                          <p:stCondLst>
                                            <p:cond delay="4999"/>
                                          </p:stCondLst>
                                        </p:cTn>
                                        <p:tgtEl>
                                          <p:spTgt spid="7">
                                            <p:txEl>
                                              <p:pRg st="0" end="0"/>
                                            </p:txEl>
                                          </p:spTgt>
                                        </p:tgtEl>
                                        <p:attrNameLst>
                                          <p:attrName>style.visibility</p:attrName>
                                        </p:attrNameLst>
                                      </p:cBhvr>
                                      <p:to>
                                        <p:strVal val="hidden"/>
                                      </p:to>
                                    </p:set>
                                  </p:childTnLst>
                                </p:cTn>
                              </p:par>
                              <p:par>
                                <p:cTn id="36" presetID="7" presetClass="exit" presetSubtype="4" fill="hold" nodeType="withEffect">
                                  <p:stCondLst>
                                    <p:cond delay="0"/>
                                  </p:stCondLst>
                                  <p:childTnLst>
                                    <p:anim calcmode="lin" valueType="num">
                                      <p:cBhvr additive="base">
                                        <p:cTn id="37" dur="5000"/>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8" dur="5000"/>
                                        <p:tgtEl>
                                          <p:spTgt spid="7">
                                            <p:txEl>
                                              <p:pRg st="1" end="1"/>
                                            </p:txEl>
                                          </p:spTgt>
                                        </p:tgtEl>
                                        <p:attrNameLst>
                                          <p:attrName>ppt_y</p:attrName>
                                        </p:attrNameLst>
                                      </p:cBhvr>
                                      <p:tavLst>
                                        <p:tav tm="0">
                                          <p:val>
                                            <p:strVal val="ppt_y"/>
                                          </p:val>
                                        </p:tav>
                                        <p:tav tm="100000">
                                          <p:val>
                                            <p:strVal val="1+ppt_h/2"/>
                                          </p:val>
                                        </p:tav>
                                      </p:tavLst>
                                    </p:anim>
                                    <p:set>
                                      <p:cBhvr>
                                        <p:cTn id="39" dur="1" fill="hold">
                                          <p:stCondLst>
                                            <p:cond delay="4999"/>
                                          </p:stCondLst>
                                        </p:cTn>
                                        <p:tgtEl>
                                          <p:spTgt spid="7">
                                            <p:txEl>
                                              <p:pRg st="1" end="1"/>
                                            </p:txEl>
                                          </p:spTgt>
                                        </p:tgtEl>
                                        <p:attrNameLst>
                                          <p:attrName>style.visibility</p:attrName>
                                        </p:attrNameLst>
                                      </p:cBhvr>
                                      <p:to>
                                        <p:strVal val="hidden"/>
                                      </p:to>
                                    </p:set>
                                  </p:childTnLst>
                                </p:cTn>
                              </p:par>
                              <p:par>
                                <p:cTn id="40" presetID="7" presetClass="exit" presetSubtype="4" fill="hold" nodeType="withEffect">
                                  <p:stCondLst>
                                    <p:cond delay="0"/>
                                  </p:stCondLst>
                                  <p:childTnLst>
                                    <p:anim calcmode="lin" valueType="num">
                                      <p:cBhvr additive="base">
                                        <p:cTn id="41" dur="5000"/>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42" dur="5000"/>
                                        <p:tgtEl>
                                          <p:spTgt spid="7">
                                            <p:txEl>
                                              <p:pRg st="2" end="2"/>
                                            </p:txEl>
                                          </p:spTgt>
                                        </p:tgtEl>
                                        <p:attrNameLst>
                                          <p:attrName>ppt_y</p:attrName>
                                        </p:attrNameLst>
                                      </p:cBhvr>
                                      <p:tavLst>
                                        <p:tav tm="0">
                                          <p:val>
                                            <p:strVal val="ppt_y"/>
                                          </p:val>
                                        </p:tav>
                                        <p:tav tm="100000">
                                          <p:val>
                                            <p:strVal val="1+ppt_h/2"/>
                                          </p:val>
                                        </p:tav>
                                      </p:tavLst>
                                    </p:anim>
                                    <p:set>
                                      <p:cBhvr>
                                        <p:cTn id="43" dur="1" fill="hold">
                                          <p:stCondLst>
                                            <p:cond delay="4999"/>
                                          </p:stCondLst>
                                        </p:cTn>
                                        <p:tgtEl>
                                          <p:spTgt spid="7">
                                            <p:txEl>
                                              <p:pRg st="2" end="2"/>
                                            </p:txEl>
                                          </p:spTgt>
                                        </p:tgtEl>
                                        <p:attrNameLst>
                                          <p:attrName>style.visibility</p:attrName>
                                        </p:attrNameLst>
                                      </p:cBhvr>
                                      <p:to>
                                        <p:strVal val="hidden"/>
                                      </p:to>
                                    </p:set>
                                  </p:childTnLst>
                                </p:cTn>
                              </p:par>
                              <p:par>
                                <p:cTn id="44" presetID="7" presetClass="exit" presetSubtype="4" fill="hold" nodeType="withEffect">
                                  <p:stCondLst>
                                    <p:cond delay="0"/>
                                  </p:stCondLst>
                                  <p:childTnLst>
                                    <p:anim calcmode="lin" valueType="num">
                                      <p:cBhvr additive="base">
                                        <p:cTn id="45" dur="5000"/>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46" dur="5000"/>
                                        <p:tgtEl>
                                          <p:spTgt spid="7">
                                            <p:txEl>
                                              <p:pRg st="3" end="3"/>
                                            </p:txEl>
                                          </p:spTgt>
                                        </p:tgtEl>
                                        <p:attrNameLst>
                                          <p:attrName>ppt_y</p:attrName>
                                        </p:attrNameLst>
                                      </p:cBhvr>
                                      <p:tavLst>
                                        <p:tav tm="0">
                                          <p:val>
                                            <p:strVal val="ppt_y"/>
                                          </p:val>
                                        </p:tav>
                                        <p:tav tm="100000">
                                          <p:val>
                                            <p:strVal val="1+ppt_h/2"/>
                                          </p:val>
                                        </p:tav>
                                      </p:tavLst>
                                    </p:anim>
                                    <p:set>
                                      <p:cBhvr>
                                        <p:cTn id="47" dur="1" fill="hold">
                                          <p:stCondLst>
                                            <p:cond delay="4999"/>
                                          </p:stCondLst>
                                        </p:cTn>
                                        <p:tgtEl>
                                          <p:spTgt spid="7">
                                            <p:txEl>
                                              <p:pRg st="3" end="3"/>
                                            </p:txEl>
                                          </p:spTgt>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15" presetClass="entr" presetSubtype="0" fill="hold" grpId="0" nodeType="clickEffect">
                                  <p:stCondLst>
                                    <p:cond delay="0"/>
                                  </p:stCondLst>
                                  <p:iterate type="lt">
                                    <p:tmPct val="0"/>
                                  </p:iterate>
                                  <p:childTnLst>
                                    <p:set>
                                      <p:cBhvr>
                                        <p:cTn id="51" dur="1" fill="hold">
                                          <p:stCondLst>
                                            <p:cond delay="0"/>
                                          </p:stCondLst>
                                        </p:cTn>
                                        <p:tgtEl>
                                          <p:spTgt spid="8"/>
                                        </p:tgtEl>
                                        <p:attrNameLst>
                                          <p:attrName>style.visibility</p:attrName>
                                        </p:attrNameLst>
                                      </p:cBhvr>
                                      <p:to>
                                        <p:strVal val="visible"/>
                                      </p:to>
                                    </p:set>
                                    <p:anim calcmode="lin" valueType="num">
                                      <p:cBhvr>
                                        <p:cTn id="52" dur="1000" fill="hold"/>
                                        <p:tgtEl>
                                          <p:spTgt spid="8"/>
                                        </p:tgtEl>
                                        <p:attrNameLst>
                                          <p:attrName>ppt_w</p:attrName>
                                        </p:attrNameLst>
                                      </p:cBhvr>
                                      <p:tavLst>
                                        <p:tav tm="0">
                                          <p:val>
                                            <p:fltVal val="0"/>
                                          </p:val>
                                        </p:tav>
                                        <p:tav tm="100000">
                                          <p:val>
                                            <p:strVal val="#ppt_w"/>
                                          </p:val>
                                        </p:tav>
                                      </p:tavLst>
                                    </p:anim>
                                    <p:anim calcmode="lin" valueType="num">
                                      <p:cBhvr>
                                        <p:cTn id="53" dur="1000" fill="hold"/>
                                        <p:tgtEl>
                                          <p:spTgt spid="8"/>
                                        </p:tgtEl>
                                        <p:attrNameLst>
                                          <p:attrName>ppt_h</p:attrName>
                                        </p:attrNameLst>
                                      </p:cBhvr>
                                      <p:tavLst>
                                        <p:tav tm="0">
                                          <p:val>
                                            <p:fltVal val="0"/>
                                          </p:val>
                                        </p:tav>
                                        <p:tav tm="100000">
                                          <p:val>
                                            <p:strVal val="#ppt_h"/>
                                          </p:val>
                                        </p:tav>
                                      </p:tavLst>
                                    </p:anim>
                                    <p:anim calcmode="lin" valueType="num">
                                      <p:cBhvr>
                                        <p:cTn id="54"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55"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6" fill="hold">
                      <p:stCondLst>
                        <p:cond delay="indefinite"/>
                      </p:stCondLst>
                      <p:childTnLst>
                        <p:par>
                          <p:cTn id="57" fill="hold">
                            <p:stCondLst>
                              <p:cond delay="0"/>
                            </p:stCondLst>
                            <p:childTnLst>
                              <p:par>
                                <p:cTn id="58" presetID="38" presetClass="exit" presetSubtype="0" accel="50000" fill="hold" grpId="1" nodeType="clickEffect">
                                  <p:stCondLst>
                                    <p:cond delay="0"/>
                                  </p:stCondLst>
                                  <p:iterate type="lt">
                                    <p:tmPct val="50000"/>
                                  </p:iterate>
                                  <p:childTnLst>
                                    <p:anim calcmode="lin" valueType="num">
                                      <p:cBhvr>
                                        <p:cTn id="59" dur="1000">
                                          <p:stCondLst>
                                            <p:cond delay="0"/>
                                          </p:stCondLst>
                                        </p:cTn>
                                        <p:tgtEl>
                                          <p:spTgt spid="8"/>
                                        </p:tgtEl>
                                        <p:attrNameLst>
                                          <p:attrName>style.rotation</p:attrName>
                                        </p:attrNameLst>
                                      </p:cBhvr>
                                      <p:tavLst>
                                        <p:tav tm="0">
                                          <p:val>
                                            <p:fltVal val="0"/>
                                          </p:val>
                                        </p:tav>
                                        <p:tav tm="100000">
                                          <p:val>
                                            <p:fltVal val="45"/>
                                          </p:val>
                                        </p:tav>
                                      </p:tavLst>
                                    </p:anim>
                                    <p:anim calcmode="lin" valueType="num">
                                      <p:cBhvr>
                                        <p:cTn id="60" dur="1000">
                                          <p:stCondLst>
                                            <p:cond delay="0"/>
                                          </p:stCondLst>
                                        </p:cTn>
                                        <p:tgtEl>
                                          <p:spTgt spid="8"/>
                                        </p:tgtEl>
                                        <p:attrNameLst>
                                          <p:attrName>ppt_y</p:attrName>
                                        </p:attrNameLst>
                                      </p:cBhvr>
                                      <p:tavLst>
                                        <p:tav tm="0">
                                          <p:val>
                                            <p:strVal val="ppt_y"/>
                                          </p:val>
                                        </p:tav>
                                        <p:tav tm="100000">
                                          <p:val>
                                            <p:strVal val="ppt_y+1"/>
                                          </p:val>
                                        </p:tav>
                                      </p:tavLst>
                                    </p:anim>
                                    <p:set>
                                      <p:cBhvr>
                                        <p:cTn id="61" dur="1" fill="hold">
                                          <p:stCondLst>
                                            <p:cond delay="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62" restart="whenNotActive" fill="hold" evtFilter="cancelBubble" nodeType="interactiveSeq">
                <p:stCondLst>
                  <p:cond evt="onClick" delay="0">
                    <p:tgtEl>
                      <p:spTgt spid="9"/>
                    </p:tgtEl>
                  </p:cond>
                </p:stCondLst>
                <p:endSync evt="end" delay="0">
                  <p:rtn val="all"/>
                </p:endSync>
                <p:childTnLst>
                  <p:par>
                    <p:cTn id="63" fill="hold">
                      <p:stCondLst>
                        <p:cond delay="0"/>
                      </p:stCondLst>
                      <p:childTnLst>
                        <p:par>
                          <p:cTn id="64" fill="hold">
                            <p:stCondLst>
                              <p:cond delay="0"/>
                            </p:stCondLst>
                            <p:childTnLst>
                              <p:par>
                                <p:cTn id="65" presetID="1" presetClass="mediacall" presetSubtype="0" fill="hold" nodeType="clickEffect">
                                  <p:stCondLst>
                                    <p:cond delay="0"/>
                                  </p:stCondLst>
                                  <p:childTnLst>
                                    <p:cmd type="call" cmd="playFrom(0.0)">
                                      <p:cBhvr>
                                        <p:cTn id="66" dur="238535" fill="hold"/>
                                        <p:tgtEl>
                                          <p:spTgt spid="9"/>
                                        </p:tgtEl>
                                      </p:cBhvr>
                                    </p:cmd>
                                  </p:childTnLst>
                                </p:cTn>
                              </p:par>
                            </p:childTnLst>
                          </p:cTn>
                        </p:par>
                      </p:childTnLst>
                    </p:cTn>
                  </p:par>
                </p:childTnLst>
              </p:cTn>
              <p:nextCondLst>
                <p:cond evt="onClick" delay="0">
                  <p:tgtEl>
                    <p:spTgt spid="9"/>
                  </p:tgtEl>
                </p:cond>
              </p:nextCondLst>
            </p:seq>
            <p:audio>
              <p:cMediaNode>
                <p:cTn id="67"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bldLst>
      <p:bldP spid="8" grpId="0"/>
      <p:bldP spid="8"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3.bp.blogspot.com/_YlMJN5T6awE/S0jL8wedTDI/AAAAAAAAAEw/jjAN9mD8m_Y/s320/ICONOS+REDS.jpg"/>
          <p:cNvPicPr>
            <a:picLocks noChangeAspect="1" noChangeArrowheads="1"/>
          </p:cNvPicPr>
          <p:nvPr/>
        </p:nvPicPr>
        <p:blipFill>
          <a:blip r:embed="rId3" cstate="print"/>
          <a:srcRect/>
          <a:stretch>
            <a:fillRect/>
          </a:stretch>
        </p:blipFill>
        <p:spPr bwMode="auto">
          <a:xfrm>
            <a:off x="0" y="0"/>
            <a:ext cx="8172400" cy="6858000"/>
          </a:xfrm>
          <a:prstGeom prst="rect">
            <a:avLst/>
          </a:prstGeom>
          <a:noFill/>
        </p:spPr>
      </p:pic>
      <p:sp>
        <p:nvSpPr>
          <p:cNvPr id="4" name="3 Rectángulo"/>
          <p:cNvSpPr/>
          <p:nvPr/>
        </p:nvSpPr>
        <p:spPr>
          <a:xfrm>
            <a:off x="2286000" y="3105835"/>
            <a:ext cx="4572000" cy="369332"/>
          </a:xfrm>
          <a:prstGeom prst="rect">
            <a:avLst/>
          </a:prstGeom>
        </p:spPr>
        <p:txBody>
          <a:bodyPr>
            <a:spAutoFit/>
          </a:bodyPr>
          <a:lstStyle/>
          <a:p>
            <a:endParaRPr lang="es-ES_tradnl" dirty="0"/>
          </a:p>
        </p:txBody>
      </p:sp>
      <p:sp>
        <p:nvSpPr>
          <p:cNvPr id="6" name="5 CuadroTexto"/>
          <p:cNvSpPr txBox="1"/>
          <p:nvPr/>
        </p:nvSpPr>
        <p:spPr>
          <a:xfrm>
            <a:off x="4857752" y="785794"/>
            <a:ext cx="1285884" cy="369332"/>
          </a:xfrm>
          <a:prstGeom prst="rect">
            <a:avLst/>
          </a:prstGeom>
          <a:noFill/>
        </p:spPr>
        <p:txBody>
          <a:bodyPr wrap="square" rtlCol="0">
            <a:spAutoFit/>
          </a:bodyPr>
          <a:lstStyle/>
          <a:p>
            <a:endParaRPr lang="es-ES_tradnl" dirty="0"/>
          </a:p>
        </p:txBody>
      </p:sp>
      <p:sp>
        <p:nvSpPr>
          <p:cNvPr id="7" name="6 Título"/>
          <p:cNvSpPr>
            <a:spLocks noGrp="1"/>
          </p:cNvSpPr>
          <p:nvPr>
            <p:ph type="title"/>
          </p:nvPr>
        </p:nvSpPr>
        <p:spPr/>
        <p:txBody>
          <a:bodyPr/>
          <a:lstStyle/>
          <a:p>
            <a:r>
              <a:rPr lang="es-ES" dirty="0" smtClean="0"/>
              <a:t>Paginas mas usadas </a:t>
            </a:r>
            <a:endParaRPr lang="es-ES" dirty="0"/>
          </a:p>
        </p:txBody>
      </p:sp>
      <p:sp>
        <p:nvSpPr>
          <p:cNvPr id="8" name="7 Marcador de contenido"/>
          <p:cNvSpPr>
            <a:spLocks noGrp="1"/>
          </p:cNvSpPr>
          <p:nvPr>
            <p:ph idx="1"/>
          </p:nvPr>
        </p:nvSpPr>
        <p:spPr/>
        <p:txBody>
          <a:bodyPr/>
          <a:lstStyle/>
          <a:p>
            <a:r>
              <a:rPr lang="es-ES" sz="2000" b="1" dirty="0" smtClean="0">
                <a:solidFill>
                  <a:schemeClr val="tx2"/>
                </a:solidFill>
              </a:rPr>
              <a:t>Google          </a:t>
            </a:r>
          </a:p>
          <a:p>
            <a:r>
              <a:rPr lang="es-ES" sz="2000" b="1" dirty="0" smtClean="0">
                <a:solidFill>
                  <a:schemeClr val="tx2"/>
                </a:solidFill>
              </a:rPr>
              <a:t>Facebook </a:t>
            </a:r>
          </a:p>
          <a:p>
            <a:r>
              <a:rPr lang="es-ES" sz="2000" b="1" dirty="0" smtClean="0">
                <a:solidFill>
                  <a:schemeClr val="tx2"/>
                </a:solidFill>
              </a:rPr>
              <a:t>Hi5</a:t>
            </a:r>
          </a:p>
          <a:p>
            <a:r>
              <a:rPr lang="es-ES" sz="2000" b="1" dirty="0" smtClean="0">
                <a:solidFill>
                  <a:schemeClr val="tx2"/>
                </a:solidFill>
              </a:rPr>
              <a:t>Twitter</a:t>
            </a:r>
          </a:p>
          <a:p>
            <a:r>
              <a:rPr lang="es-ES" sz="2000" b="1" dirty="0" smtClean="0">
                <a:solidFill>
                  <a:schemeClr val="tx2"/>
                </a:solidFill>
              </a:rPr>
              <a:t>Skype</a:t>
            </a:r>
          </a:p>
          <a:p>
            <a:r>
              <a:rPr lang="es-ES" sz="2000" b="1" dirty="0" smtClean="0">
                <a:solidFill>
                  <a:schemeClr val="tx2"/>
                </a:solidFill>
              </a:rPr>
              <a:t>4shared</a:t>
            </a:r>
          </a:p>
          <a:p>
            <a:r>
              <a:rPr lang="es-ES" sz="2000" b="1" dirty="0" smtClean="0">
                <a:solidFill>
                  <a:schemeClr val="tx2"/>
                </a:solidFill>
              </a:rPr>
              <a:t>Yahoo</a:t>
            </a:r>
          </a:p>
          <a:p>
            <a:r>
              <a:rPr lang="es-ES" sz="2000" b="1" dirty="0" smtClean="0">
                <a:solidFill>
                  <a:schemeClr val="tx2"/>
                </a:solidFill>
              </a:rPr>
              <a:t>Youtube</a:t>
            </a:r>
          </a:p>
          <a:p>
            <a:r>
              <a:rPr lang="es-ES" sz="2000" b="1" dirty="0" smtClean="0">
                <a:solidFill>
                  <a:schemeClr val="tx2"/>
                </a:solidFill>
              </a:rPr>
              <a:t>Wikipedia</a:t>
            </a:r>
          </a:p>
          <a:p>
            <a:r>
              <a:rPr lang="es-ES" sz="2000" b="1" dirty="0" smtClean="0">
                <a:solidFill>
                  <a:schemeClr val="tx2"/>
                </a:solidFill>
              </a:rPr>
              <a:t>Blogger</a:t>
            </a:r>
          </a:p>
          <a:p>
            <a:r>
              <a:rPr lang="es-ES" dirty="0" smtClean="0">
                <a:solidFill>
                  <a:schemeClr val="tx2"/>
                </a:solidFill>
              </a:rPr>
              <a:t>Myspace</a:t>
            </a:r>
          </a:p>
          <a:p>
            <a:r>
              <a:rPr lang="es-ES" dirty="0" smtClean="0">
                <a:solidFill>
                  <a:schemeClr val="tx2"/>
                </a:solidFill>
              </a:rPr>
              <a:t>msn</a:t>
            </a:r>
            <a:endParaRPr lang="es-ES" dirty="0">
              <a:solidFill>
                <a:schemeClr val="tx2"/>
              </a:solidFill>
            </a:endParaRPr>
          </a:p>
        </p:txBody>
      </p:sp>
      <p:pic>
        <p:nvPicPr>
          <p:cNvPr id="9" name="THE CLIMB.mp3">
            <a:hlinkClick r:id="" action="ppaction://media"/>
          </p:cNvPr>
          <p:cNvPicPr>
            <a:picLocks noRot="1" noChangeAspect="1"/>
          </p:cNvPicPr>
          <p:nvPr>
            <a:audioFile r:link="rId1"/>
          </p:nvPr>
        </p:nvPicPr>
        <p:blipFill>
          <a:blip r:embed="rId4" cstate="print"/>
          <a:stretch>
            <a:fillRect/>
          </a:stretch>
        </p:blipFill>
        <p:spPr>
          <a:xfrm>
            <a:off x="7164288" y="6381328"/>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fade">
                                      <p:cBhvr>
                                        <p:cTn id="7" dur="770" decel="100000"/>
                                        <p:tgtEl>
                                          <p:spTgt spid="10242"/>
                                        </p:tgtEl>
                                      </p:cBhvr>
                                    </p:animEffect>
                                    <p:animScale>
                                      <p:cBhvr>
                                        <p:cTn id="8" dur="770" decel="100000"/>
                                        <p:tgtEl>
                                          <p:spTgt spid="10242"/>
                                        </p:tgtEl>
                                      </p:cBhvr>
                                      <p:from x="10000" y="10000"/>
                                      <p:to x="200000" y="450000"/>
                                    </p:animScale>
                                    <p:animScale>
                                      <p:cBhvr>
                                        <p:cTn id="9" dur="1230" accel="100000" fill="hold">
                                          <p:stCondLst>
                                            <p:cond delay="770"/>
                                          </p:stCondLst>
                                        </p:cTn>
                                        <p:tgtEl>
                                          <p:spTgt spid="10242"/>
                                        </p:tgtEl>
                                      </p:cBhvr>
                                      <p:from x="200000" y="450000"/>
                                      <p:to x="100000" y="100000"/>
                                    </p:animScale>
                                    <p:set>
                                      <p:cBhvr>
                                        <p:cTn id="10" dur="770" fill="hold"/>
                                        <p:tgtEl>
                                          <p:spTgt spid="10242"/>
                                        </p:tgtEl>
                                        <p:attrNameLst>
                                          <p:attrName>ppt_x</p:attrName>
                                        </p:attrNameLst>
                                      </p:cBhvr>
                                      <p:to>
                                        <p:strVal val="(0.5)"/>
                                      </p:to>
                                    </p:set>
                                    <p:anim from="(0.5)" to="(#ppt_x)" calcmode="lin" valueType="num">
                                      <p:cBhvr>
                                        <p:cTn id="11" dur="1230" accel="100000" fill="hold">
                                          <p:stCondLst>
                                            <p:cond delay="770"/>
                                          </p:stCondLst>
                                        </p:cTn>
                                        <p:tgtEl>
                                          <p:spTgt spid="10242"/>
                                        </p:tgtEl>
                                        <p:attrNameLst>
                                          <p:attrName>ppt_x</p:attrName>
                                        </p:attrNameLst>
                                      </p:cBhvr>
                                    </p:anim>
                                    <p:set>
                                      <p:cBhvr>
                                        <p:cTn id="12" dur="770" fill="hold"/>
                                        <p:tgtEl>
                                          <p:spTgt spid="10242"/>
                                        </p:tgtEl>
                                        <p:attrNameLst>
                                          <p:attrName>ppt_y</p:attrName>
                                        </p:attrNameLst>
                                      </p:cBhvr>
                                      <p:to>
                                        <p:strVal val="(#ppt_y+0.4)"/>
                                      </p:to>
                                    </p:set>
                                    <p:anim from="(#ppt_y+0.4)" to="(#ppt_y)" calcmode="lin" valueType="num">
                                      <p:cBhvr>
                                        <p:cTn id="13" dur="1230" accel="100000" fill="hold">
                                          <p:stCondLst>
                                            <p:cond delay="770"/>
                                          </p:stCondLst>
                                        </p:cTn>
                                        <p:tgtEl>
                                          <p:spTgt spid="1024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5" presetClass="exit" presetSubtype="0" fill="hold" nodeType="clickEffect">
                                  <p:stCondLst>
                                    <p:cond delay="0"/>
                                  </p:stCondLst>
                                  <p:childTnLst>
                                    <p:animEffect transition="out" filter="fade">
                                      <p:cBhvr>
                                        <p:cTn id="17" dur="1000" accel="50000">
                                          <p:stCondLst>
                                            <p:cond delay="0"/>
                                          </p:stCondLst>
                                        </p:cTn>
                                        <p:tgtEl>
                                          <p:spTgt spid="10242"/>
                                        </p:tgtEl>
                                      </p:cBhvr>
                                    </p:animEffect>
                                    <p:anim calcmode="lin" valueType="num">
                                      <p:cBhvr>
                                        <p:cTn id="18" dur="500" accel="50000">
                                          <p:stCondLst>
                                            <p:cond delay="0"/>
                                          </p:stCondLst>
                                        </p:cTn>
                                        <p:tgtEl>
                                          <p:spTgt spid="10242"/>
                                        </p:tgtEl>
                                        <p:attrNameLst>
                                          <p:attrName>ppt_y</p:attrName>
                                        </p:attrNameLst>
                                      </p:cBhvr>
                                      <p:tavLst>
                                        <p:tav tm="0">
                                          <p:val>
                                            <p:strVal val="ppt_y"/>
                                          </p:val>
                                        </p:tav>
                                        <p:tav tm="100000">
                                          <p:val>
                                            <p:strVal val="ppt_y+.1"/>
                                          </p:val>
                                        </p:tav>
                                      </p:tavLst>
                                    </p:anim>
                                    <p:anim calcmode="lin" valueType="num">
                                      <p:cBhvr>
                                        <p:cTn id="19" dur="500" decel="50000">
                                          <p:stCondLst>
                                            <p:cond delay="500"/>
                                          </p:stCondLst>
                                        </p:cTn>
                                        <p:tgtEl>
                                          <p:spTgt spid="10242"/>
                                        </p:tgtEl>
                                        <p:attrNameLst>
                                          <p:attrName>ppt_y</p:attrName>
                                        </p:attrNameLst>
                                      </p:cBhvr>
                                      <p:tavLst>
                                        <p:tav tm="0">
                                          <p:val>
                                            <p:strVal val="ppt_y"/>
                                          </p:val>
                                        </p:tav>
                                        <p:tav tm="100000">
                                          <p:val>
                                            <p:strVal val="ppt_y-.1"/>
                                          </p:val>
                                        </p:tav>
                                      </p:tavLst>
                                    </p:anim>
                                    <p:anim calcmode="lin" valueType="num">
                                      <p:cBhvr>
                                        <p:cTn id="20" dur="500" accel="50000">
                                          <p:stCondLst>
                                            <p:cond delay="500"/>
                                          </p:stCondLst>
                                        </p:cTn>
                                        <p:tgtEl>
                                          <p:spTgt spid="10242"/>
                                        </p:tgtEl>
                                        <p:attrNameLst>
                                          <p:attrName>ppt_x</p:attrName>
                                        </p:attrNameLst>
                                      </p:cBhvr>
                                      <p:tavLst>
                                        <p:tav tm="0">
                                          <p:val>
                                            <p:strVal val="ppt_x"/>
                                          </p:val>
                                        </p:tav>
                                        <p:tav tm="100000">
                                          <p:val>
                                            <p:strVal val="ppt_x+.4"/>
                                          </p:val>
                                        </p:tav>
                                      </p:tavLst>
                                    </p:anim>
                                    <p:anim calcmode="lin" valueType="num">
                                      <p:cBhvr>
                                        <p:cTn id="21" dur="1000"/>
                                        <p:tgtEl>
                                          <p:spTgt spid="10242"/>
                                        </p:tgtEl>
                                        <p:attrNameLst>
                                          <p:attrName>ppt_h</p:attrName>
                                        </p:attrNameLst>
                                      </p:cBhvr>
                                      <p:tavLst>
                                        <p:tav tm="0">
                                          <p:val>
                                            <p:strVal val="ppt_h"/>
                                          </p:val>
                                        </p:tav>
                                        <p:tav tm="100000">
                                          <p:val>
                                            <p:strVal val="ppt_h"/>
                                          </p:val>
                                        </p:tav>
                                      </p:tavLst>
                                    </p:anim>
                                    <p:anim calcmode="lin" valueType="num">
                                      <p:cBhvr>
                                        <p:cTn id="22" dur="500" accel="50000">
                                          <p:stCondLst>
                                            <p:cond delay="0"/>
                                          </p:stCondLst>
                                        </p:cTn>
                                        <p:tgtEl>
                                          <p:spTgt spid="10242"/>
                                        </p:tgtEl>
                                        <p:attrNameLst>
                                          <p:attrName>ppt_w</p:attrName>
                                        </p:attrNameLst>
                                      </p:cBhvr>
                                      <p:tavLst>
                                        <p:tav tm="0">
                                          <p:val>
                                            <p:strVal val="ppt_w"/>
                                          </p:val>
                                        </p:tav>
                                        <p:tav tm="100000">
                                          <p:val>
                                            <p:strVal val="ppt_w*.05"/>
                                          </p:val>
                                        </p:tav>
                                      </p:tavLst>
                                    </p:anim>
                                    <p:anim calcmode="lin" valueType="num">
                                      <p:cBhvr>
                                        <p:cTn id="23" dur="500" decel="50000">
                                          <p:stCondLst>
                                            <p:cond delay="500"/>
                                          </p:stCondLst>
                                        </p:cTn>
                                        <p:tgtEl>
                                          <p:spTgt spid="10242"/>
                                        </p:tgtEl>
                                        <p:attrNameLst>
                                          <p:attrName>ppt_w</p:attrName>
                                        </p:attrNameLst>
                                      </p:cBhvr>
                                      <p:tavLst>
                                        <p:tav tm="0">
                                          <p:val>
                                            <p:strVal val="ppt_w"/>
                                          </p:val>
                                        </p:tav>
                                        <p:tav tm="100000">
                                          <p:val>
                                            <p:strVal val="ppt_w/.05"/>
                                          </p:val>
                                        </p:tav>
                                      </p:tavLst>
                                    </p:anim>
                                    <p:anim calcmode="lin" valueType="num">
                                      <p:cBhvr>
                                        <p:cTn id="24" dur="500" accel="50000">
                                          <p:stCondLst>
                                            <p:cond delay="500"/>
                                          </p:stCondLst>
                                        </p:cTn>
                                        <p:tgtEl>
                                          <p:spTgt spid="10242"/>
                                        </p:tgtEl>
                                        <p:attrNameLst>
                                          <p:attrName>style.rotation</p:attrName>
                                        </p:attrNameLst>
                                      </p:cBhvr>
                                      <p:tavLst>
                                        <p:tav tm="0">
                                          <p:val>
                                            <p:fltVal val="0"/>
                                          </p:val>
                                        </p:tav>
                                        <p:tav tm="100000">
                                          <p:val>
                                            <p:fltVal val="-90"/>
                                          </p:val>
                                        </p:tav>
                                      </p:tavLst>
                                    </p:anim>
                                    <p:set>
                                      <p:cBhvr>
                                        <p:cTn id="25" dur="1" fill="hold">
                                          <p:stCondLst>
                                            <p:cond delay="999"/>
                                          </p:stCondLst>
                                        </p:cTn>
                                        <p:tgtEl>
                                          <p:spTgt spid="10242"/>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27" presetClass="entr" presetSubtype="0" fill="hold" nodeType="clickEffect">
                                  <p:stCondLst>
                                    <p:cond delay="0"/>
                                  </p:stCondLst>
                                  <p:iterate type="lt">
                                    <p:tmPct val="50000"/>
                                  </p:iterate>
                                  <p:childTnLst>
                                    <p:set>
                                      <p:cBhvr>
                                        <p:cTn id="29" dur="1" fill="hold">
                                          <p:stCondLst>
                                            <p:cond delay="0"/>
                                          </p:stCondLst>
                                        </p:cTn>
                                        <p:tgtEl>
                                          <p:spTgt spid="8">
                                            <p:txEl>
                                              <p:pRg st="0" end="0"/>
                                            </p:txEl>
                                          </p:spTgt>
                                        </p:tgtEl>
                                        <p:attrNameLst>
                                          <p:attrName>style.visibility</p:attrName>
                                        </p:attrNameLst>
                                      </p:cBhvr>
                                      <p:to>
                                        <p:strVal val="visible"/>
                                      </p:to>
                                    </p:set>
                                    <p:anim calcmode="discrete" valueType="clr">
                                      <p:cBhvr override="childStyle">
                                        <p:cTn id="30" dur="80"/>
                                        <p:tgtEl>
                                          <p:spTgt spid="8">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1" dur="80"/>
                                        <p:tgtEl>
                                          <p:spTgt spid="8">
                                            <p:txEl>
                                              <p:pRg st="0" end="0"/>
                                            </p:txEl>
                                          </p:spTgt>
                                        </p:tgtEl>
                                        <p:attrNameLst>
                                          <p:attrName>fillcolor</p:attrName>
                                        </p:attrNameLst>
                                      </p:cBhvr>
                                      <p:tavLst>
                                        <p:tav tm="0">
                                          <p:val>
                                            <p:clrVal>
                                              <a:schemeClr val="accent2"/>
                                            </p:clrVal>
                                          </p:val>
                                        </p:tav>
                                        <p:tav tm="50000">
                                          <p:val>
                                            <p:clrVal>
                                              <a:schemeClr val="hlink"/>
                                            </p:clrVal>
                                          </p:val>
                                        </p:tav>
                                      </p:tavLst>
                                    </p:anim>
                                    <p:set>
                                      <p:cBhvr>
                                        <p:cTn id="32" dur="80"/>
                                        <p:tgtEl>
                                          <p:spTgt spid="8">
                                            <p:txEl>
                                              <p:pRg st="0" end="0"/>
                                            </p:txEl>
                                          </p:spTgt>
                                        </p:tgtEl>
                                        <p:attrNameLst>
                                          <p:attrName>fill.type</p:attrName>
                                        </p:attrNameLst>
                                      </p:cBhvr>
                                      <p:to>
                                        <p:strVal val="solid"/>
                                      </p:to>
                                    </p:set>
                                  </p:childTnLst>
                                </p:cTn>
                              </p:par>
                              <p:par>
                                <p:cTn id="33" presetID="27" presetClass="entr" presetSubtype="0" fill="hold" nodeType="withEffect">
                                  <p:stCondLst>
                                    <p:cond delay="0"/>
                                  </p:stCondLst>
                                  <p:iterate type="lt">
                                    <p:tmPct val="50000"/>
                                  </p:iterate>
                                  <p:childTnLst>
                                    <p:set>
                                      <p:cBhvr>
                                        <p:cTn id="34" dur="1" fill="hold">
                                          <p:stCondLst>
                                            <p:cond delay="0"/>
                                          </p:stCondLst>
                                        </p:cTn>
                                        <p:tgtEl>
                                          <p:spTgt spid="8">
                                            <p:txEl>
                                              <p:pRg st="1" end="1"/>
                                            </p:txEl>
                                          </p:spTgt>
                                        </p:tgtEl>
                                        <p:attrNameLst>
                                          <p:attrName>style.visibility</p:attrName>
                                        </p:attrNameLst>
                                      </p:cBhvr>
                                      <p:to>
                                        <p:strVal val="visible"/>
                                      </p:to>
                                    </p:set>
                                    <p:anim calcmode="discrete" valueType="clr">
                                      <p:cBhvr override="childStyle">
                                        <p:cTn id="35" dur="80"/>
                                        <p:tgtEl>
                                          <p:spTgt spid="8">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8">
                                            <p:txEl>
                                              <p:pRg st="1" end="1"/>
                                            </p:txEl>
                                          </p:spTgt>
                                        </p:tgtEl>
                                        <p:attrNameLst>
                                          <p:attrName>fillcolor</p:attrName>
                                        </p:attrNameLst>
                                      </p:cBhvr>
                                      <p:tavLst>
                                        <p:tav tm="0">
                                          <p:val>
                                            <p:clrVal>
                                              <a:schemeClr val="accent2"/>
                                            </p:clrVal>
                                          </p:val>
                                        </p:tav>
                                        <p:tav tm="50000">
                                          <p:val>
                                            <p:clrVal>
                                              <a:schemeClr val="hlink"/>
                                            </p:clrVal>
                                          </p:val>
                                        </p:tav>
                                      </p:tavLst>
                                    </p:anim>
                                    <p:set>
                                      <p:cBhvr>
                                        <p:cTn id="37" dur="80"/>
                                        <p:tgtEl>
                                          <p:spTgt spid="8">
                                            <p:txEl>
                                              <p:pRg st="1" end="1"/>
                                            </p:txEl>
                                          </p:spTgt>
                                        </p:tgtEl>
                                        <p:attrNameLst>
                                          <p:attrName>fill.type</p:attrName>
                                        </p:attrNameLst>
                                      </p:cBhvr>
                                      <p:to>
                                        <p:strVal val="solid"/>
                                      </p:to>
                                    </p:set>
                                  </p:childTnLst>
                                </p:cTn>
                              </p:par>
                              <p:par>
                                <p:cTn id="38" presetID="27" presetClass="entr" presetSubtype="0" fill="hold" nodeType="withEffect">
                                  <p:stCondLst>
                                    <p:cond delay="0"/>
                                  </p:stCondLst>
                                  <p:iterate type="lt">
                                    <p:tmPct val="50000"/>
                                  </p:iterate>
                                  <p:childTnLst>
                                    <p:set>
                                      <p:cBhvr>
                                        <p:cTn id="39" dur="1" fill="hold">
                                          <p:stCondLst>
                                            <p:cond delay="0"/>
                                          </p:stCondLst>
                                        </p:cTn>
                                        <p:tgtEl>
                                          <p:spTgt spid="8">
                                            <p:txEl>
                                              <p:pRg st="2" end="2"/>
                                            </p:txEl>
                                          </p:spTgt>
                                        </p:tgtEl>
                                        <p:attrNameLst>
                                          <p:attrName>style.visibility</p:attrName>
                                        </p:attrNameLst>
                                      </p:cBhvr>
                                      <p:to>
                                        <p:strVal val="visible"/>
                                      </p:to>
                                    </p:set>
                                    <p:anim calcmode="discrete" valueType="clr">
                                      <p:cBhvr override="childStyle">
                                        <p:cTn id="40" dur="80"/>
                                        <p:tgtEl>
                                          <p:spTgt spid="8">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1" dur="80"/>
                                        <p:tgtEl>
                                          <p:spTgt spid="8">
                                            <p:txEl>
                                              <p:pRg st="2" end="2"/>
                                            </p:txEl>
                                          </p:spTgt>
                                        </p:tgtEl>
                                        <p:attrNameLst>
                                          <p:attrName>fillcolor</p:attrName>
                                        </p:attrNameLst>
                                      </p:cBhvr>
                                      <p:tavLst>
                                        <p:tav tm="0">
                                          <p:val>
                                            <p:clrVal>
                                              <a:schemeClr val="accent2"/>
                                            </p:clrVal>
                                          </p:val>
                                        </p:tav>
                                        <p:tav tm="50000">
                                          <p:val>
                                            <p:clrVal>
                                              <a:schemeClr val="hlink"/>
                                            </p:clrVal>
                                          </p:val>
                                        </p:tav>
                                      </p:tavLst>
                                    </p:anim>
                                    <p:set>
                                      <p:cBhvr>
                                        <p:cTn id="42" dur="80"/>
                                        <p:tgtEl>
                                          <p:spTgt spid="8">
                                            <p:txEl>
                                              <p:pRg st="2" end="2"/>
                                            </p:txEl>
                                          </p:spTgt>
                                        </p:tgtEl>
                                        <p:attrNameLst>
                                          <p:attrName>fill.type</p:attrName>
                                        </p:attrNameLst>
                                      </p:cBhvr>
                                      <p:to>
                                        <p:strVal val="solid"/>
                                      </p:to>
                                    </p:set>
                                  </p:childTnLst>
                                </p:cTn>
                              </p:par>
                              <p:par>
                                <p:cTn id="43" presetID="27" presetClass="entr" presetSubtype="0" fill="hold" nodeType="withEffect">
                                  <p:stCondLst>
                                    <p:cond delay="0"/>
                                  </p:stCondLst>
                                  <p:iterate type="lt">
                                    <p:tmPct val="50000"/>
                                  </p:iterate>
                                  <p:childTnLst>
                                    <p:set>
                                      <p:cBhvr>
                                        <p:cTn id="44" dur="1" fill="hold">
                                          <p:stCondLst>
                                            <p:cond delay="0"/>
                                          </p:stCondLst>
                                        </p:cTn>
                                        <p:tgtEl>
                                          <p:spTgt spid="8">
                                            <p:txEl>
                                              <p:pRg st="3" end="3"/>
                                            </p:txEl>
                                          </p:spTgt>
                                        </p:tgtEl>
                                        <p:attrNameLst>
                                          <p:attrName>style.visibility</p:attrName>
                                        </p:attrNameLst>
                                      </p:cBhvr>
                                      <p:to>
                                        <p:strVal val="visible"/>
                                      </p:to>
                                    </p:set>
                                    <p:anim calcmode="discrete" valueType="clr">
                                      <p:cBhvr override="childStyle">
                                        <p:cTn id="45" dur="80"/>
                                        <p:tgtEl>
                                          <p:spTgt spid="8">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6" dur="80"/>
                                        <p:tgtEl>
                                          <p:spTgt spid="8">
                                            <p:txEl>
                                              <p:pRg st="3" end="3"/>
                                            </p:txEl>
                                          </p:spTgt>
                                        </p:tgtEl>
                                        <p:attrNameLst>
                                          <p:attrName>fillcolor</p:attrName>
                                        </p:attrNameLst>
                                      </p:cBhvr>
                                      <p:tavLst>
                                        <p:tav tm="0">
                                          <p:val>
                                            <p:clrVal>
                                              <a:schemeClr val="accent2"/>
                                            </p:clrVal>
                                          </p:val>
                                        </p:tav>
                                        <p:tav tm="50000">
                                          <p:val>
                                            <p:clrVal>
                                              <a:schemeClr val="hlink"/>
                                            </p:clrVal>
                                          </p:val>
                                        </p:tav>
                                      </p:tavLst>
                                    </p:anim>
                                    <p:set>
                                      <p:cBhvr>
                                        <p:cTn id="47" dur="80"/>
                                        <p:tgtEl>
                                          <p:spTgt spid="8">
                                            <p:txEl>
                                              <p:pRg st="3" end="3"/>
                                            </p:txEl>
                                          </p:spTgt>
                                        </p:tgtEl>
                                        <p:attrNameLst>
                                          <p:attrName>fill.type</p:attrName>
                                        </p:attrNameLst>
                                      </p:cBhvr>
                                      <p:to>
                                        <p:strVal val="solid"/>
                                      </p:to>
                                    </p:set>
                                  </p:childTnLst>
                                </p:cTn>
                              </p:par>
                              <p:par>
                                <p:cTn id="48" presetID="27" presetClass="entr" presetSubtype="0" fill="hold" nodeType="withEffect">
                                  <p:stCondLst>
                                    <p:cond delay="0"/>
                                  </p:stCondLst>
                                  <p:iterate type="lt">
                                    <p:tmPct val="50000"/>
                                  </p:iterate>
                                  <p:childTnLst>
                                    <p:set>
                                      <p:cBhvr>
                                        <p:cTn id="49" dur="1" fill="hold">
                                          <p:stCondLst>
                                            <p:cond delay="0"/>
                                          </p:stCondLst>
                                        </p:cTn>
                                        <p:tgtEl>
                                          <p:spTgt spid="8">
                                            <p:txEl>
                                              <p:pRg st="4" end="4"/>
                                            </p:txEl>
                                          </p:spTgt>
                                        </p:tgtEl>
                                        <p:attrNameLst>
                                          <p:attrName>style.visibility</p:attrName>
                                        </p:attrNameLst>
                                      </p:cBhvr>
                                      <p:to>
                                        <p:strVal val="visible"/>
                                      </p:to>
                                    </p:set>
                                    <p:anim calcmode="discrete" valueType="clr">
                                      <p:cBhvr override="childStyle">
                                        <p:cTn id="50" dur="80"/>
                                        <p:tgtEl>
                                          <p:spTgt spid="8">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1" dur="80"/>
                                        <p:tgtEl>
                                          <p:spTgt spid="8">
                                            <p:txEl>
                                              <p:pRg st="4" end="4"/>
                                            </p:txEl>
                                          </p:spTgt>
                                        </p:tgtEl>
                                        <p:attrNameLst>
                                          <p:attrName>fillcolor</p:attrName>
                                        </p:attrNameLst>
                                      </p:cBhvr>
                                      <p:tavLst>
                                        <p:tav tm="0">
                                          <p:val>
                                            <p:clrVal>
                                              <a:schemeClr val="accent2"/>
                                            </p:clrVal>
                                          </p:val>
                                        </p:tav>
                                        <p:tav tm="50000">
                                          <p:val>
                                            <p:clrVal>
                                              <a:schemeClr val="hlink"/>
                                            </p:clrVal>
                                          </p:val>
                                        </p:tav>
                                      </p:tavLst>
                                    </p:anim>
                                    <p:set>
                                      <p:cBhvr>
                                        <p:cTn id="52" dur="80"/>
                                        <p:tgtEl>
                                          <p:spTgt spid="8">
                                            <p:txEl>
                                              <p:pRg st="4" end="4"/>
                                            </p:txEl>
                                          </p:spTgt>
                                        </p:tgtEl>
                                        <p:attrNameLst>
                                          <p:attrName>fill.type</p:attrName>
                                        </p:attrNameLst>
                                      </p:cBhvr>
                                      <p:to>
                                        <p:strVal val="solid"/>
                                      </p:to>
                                    </p:set>
                                  </p:childTnLst>
                                </p:cTn>
                              </p:par>
                              <p:par>
                                <p:cTn id="53" presetID="27" presetClass="entr" presetSubtype="0" fill="hold" nodeType="withEffect">
                                  <p:stCondLst>
                                    <p:cond delay="0"/>
                                  </p:stCondLst>
                                  <p:iterate type="lt">
                                    <p:tmPct val="50000"/>
                                  </p:iterate>
                                  <p:childTnLst>
                                    <p:set>
                                      <p:cBhvr>
                                        <p:cTn id="54" dur="1" fill="hold">
                                          <p:stCondLst>
                                            <p:cond delay="0"/>
                                          </p:stCondLst>
                                        </p:cTn>
                                        <p:tgtEl>
                                          <p:spTgt spid="8">
                                            <p:txEl>
                                              <p:pRg st="5" end="5"/>
                                            </p:txEl>
                                          </p:spTgt>
                                        </p:tgtEl>
                                        <p:attrNameLst>
                                          <p:attrName>style.visibility</p:attrName>
                                        </p:attrNameLst>
                                      </p:cBhvr>
                                      <p:to>
                                        <p:strVal val="visible"/>
                                      </p:to>
                                    </p:set>
                                    <p:anim calcmode="discrete" valueType="clr">
                                      <p:cBhvr override="childStyle">
                                        <p:cTn id="55" dur="80"/>
                                        <p:tgtEl>
                                          <p:spTgt spid="8">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6" dur="80"/>
                                        <p:tgtEl>
                                          <p:spTgt spid="8">
                                            <p:txEl>
                                              <p:pRg st="5" end="5"/>
                                            </p:txEl>
                                          </p:spTgt>
                                        </p:tgtEl>
                                        <p:attrNameLst>
                                          <p:attrName>fillcolor</p:attrName>
                                        </p:attrNameLst>
                                      </p:cBhvr>
                                      <p:tavLst>
                                        <p:tav tm="0">
                                          <p:val>
                                            <p:clrVal>
                                              <a:schemeClr val="accent2"/>
                                            </p:clrVal>
                                          </p:val>
                                        </p:tav>
                                        <p:tav tm="50000">
                                          <p:val>
                                            <p:clrVal>
                                              <a:schemeClr val="hlink"/>
                                            </p:clrVal>
                                          </p:val>
                                        </p:tav>
                                      </p:tavLst>
                                    </p:anim>
                                    <p:set>
                                      <p:cBhvr>
                                        <p:cTn id="57" dur="80"/>
                                        <p:tgtEl>
                                          <p:spTgt spid="8">
                                            <p:txEl>
                                              <p:pRg st="5" end="5"/>
                                            </p:txEl>
                                          </p:spTgt>
                                        </p:tgtEl>
                                        <p:attrNameLst>
                                          <p:attrName>fill.type</p:attrName>
                                        </p:attrNameLst>
                                      </p:cBhvr>
                                      <p:to>
                                        <p:strVal val="solid"/>
                                      </p:to>
                                    </p:set>
                                  </p:childTnLst>
                                </p:cTn>
                              </p:par>
                              <p:par>
                                <p:cTn id="58" presetID="27" presetClass="entr" presetSubtype="0" fill="hold" nodeType="withEffect">
                                  <p:stCondLst>
                                    <p:cond delay="0"/>
                                  </p:stCondLst>
                                  <p:iterate type="lt">
                                    <p:tmPct val="50000"/>
                                  </p:iterate>
                                  <p:childTnLst>
                                    <p:set>
                                      <p:cBhvr>
                                        <p:cTn id="59" dur="1" fill="hold">
                                          <p:stCondLst>
                                            <p:cond delay="0"/>
                                          </p:stCondLst>
                                        </p:cTn>
                                        <p:tgtEl>
                                          <p:spTgt spid="8">
                                            <p:txEl>
                                              <p:pRg st="6" end="6"/>
                                            </p:txEl>
                                          </p:spTgt>
                                        </p:tgtEl>
                                        <p:attrNameLst>
                                          <p:attrName>style.visibility</p:attrName>
                                        </p:attrNameLst>
                                      </p:cBhvr>
                                      <p:to>
                                        <p:strVal val="visible"/>
                                      </p:to>
                                    </p:set>
                                    <p:anim calcmode="discrete" valueType="clr">
                                      <p:cBhvr override="childStyle">
                                        <p:cTn id="60" dur="80"/>
                                        <p:tgtEl>
                                          <p:spTgt spid="8">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61" dur="80"/>
                                        <p:tgtEl>
                                          <p:spTgt spid="8">
                                            <p:txEl>
                                              <p:pRg st="6" end="6"/>
                                            </p:txEl>
                                          </p:spTgt>
                                        </p:tgtEl>
                                        <p:attrNameLst>
                                          <p:attrName>fillcolor</p:attrName>
                                        </p:attrNameLst>
                                      </p:cBhvr>
                                      <p:tavLst>
                                        <p:tav tm="0">
                                          <p:val>
                                            <p:clrVal>
                                              <a:schemeClr val="accent2"/>
                                            </p:clrVal>
                                          </p:val>
                                        </p:tav>
                                        <p:tav tm="50000">
                                          <p:val>
                                            <p:clrVal>
                                              <a:schemeClr val="hlink"/>
                                            </p:clrVal>
                                          </p:val>
                                        </p:tav>
                                      </p:tavLst>
                                    </p:anim>
                                    <p:set>
                                      <p:cBhvr>
                                        <p:cTn id="62" dur="80"/>
                                        <p:tgtEl>
                                          <p:spTgt spid="8">
                                            <p:txEl>
                                              <p:pRg st="6" end="6"/>
                                            </p:txEl>
                                          </p:spTgt>
                                        </p:tgtEl>
                                        <p:attrNameLst>
                                          <p:attrName>fill.type</p:attrName>
                                        </p:attrNameLst>
                                      </p:cBhvr>
                                      <p:to>
                                        <p:strVal val="solid"/>
                                      </p:to>
                                    </p:set>
                                  </p:childTnLst>
                                </p:cTn>
                              </p:par>
                              <p:par>
                                <p:cTn id="63" presetID="27" presetClass="entr" presetSubtype="0" fill="hold" nodeType="withEffect">
                                  <p:stCondLst>
                                    <p:cond delay="0"/>
                                  </p:stCondLst>
                                  <p:iterate type="lt">
                                    <p:tmPct val="50000"/>
                                  </p:iterate>
                                  <p:childTnLst>
                                    <p:set>
                                      <p:cBhvr>
                                        <p:cTn id="64" dur="1" fill="hold">
                                          <p:stCondLst>
                                            <p:cond delay="0"/>
                                          </p:stCondLst>
                                        </p:cTn>
                                        <p:tgtEl>
                                          <p:spTgt spid="8">
                                            <p:txEl>
                                              <p:pRg st="7" end="7"/>
                                            </p:txEl>
                                          </p:spTgt>
                                        </p:tgtEl>
                                        <p:attrNameLst>
                                          <p:attrName>style.visibility</p:attrName>
                                        </p:attrNameLst>
                                      </p:cBhvr>
                                      <p:to>
                                        <p:strVal val="visible"/>
                                      </p:to>
                                    </p:set>
                                    <p:anim calcmode="discrete" valueType="clr">
                                      <p:cBhvr override="childStyle">
                                        <p:cTn id="65" dur="80"/>
                                        <p:tgtEl>
                                          <p:spTgt spid="8">
                                            <p:txEl>
                                              <p:pRg st="7" end="7"/>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66" dur="80"/>
                                        <p:tgtEl>
                                          <p:spTgt spid="8">
                                            <p:txEl>
                                              <p:pRg st="7" end="7"/>
                                            </p:txEl>
                                          </p:spTgt>
                                        </p:tgtEl>
                                        <p:attrNameLst>
                                          <p:attrName>fillcolor</p:attrName>
                                        </p:attrNameLst>
                                      </p:cBhvr>
                                      <p:tavLst>
                                        <p:tav tm="0">
                                          <p:val>
                                            <p:clrVal>
                                              <a:schemeClr val="accent2"/>
                                            </p:clrVal>
                                          </p:val>
                                        </p:tav>
                                        <p:tav tm="50000">
                                          <p:val>
                                            <p:clrVal>
                                              <a:schemeClr val="hlink"/>
                                            </p:clrVal>
                                          </p:val>
                                        </p:tav>
                                      </p:tavLst>
                                    </p:anim>
                                    <p:set>
                                      <p:cBhvr>
                                        <p:cTn id="67" dur="80"/>
                                        <p:tgtEl>
                                          <p:spTgt spid="8">
                                            <p:txEl>
                                              <p:pRg st="7" end="7"/>
                                            </p:txEl>
                                          </p:spTgt>
                                        </p:tgtEl>
                                        <p:attrNameLst>
                                          <p:attrName>fill.type</p:attrName>
                                        </p:attrNameLst>
                                      </p:cBhvr>
                                      <p:to>
                                        <p:strVal val="solid"/>
                                      </p:to>
                                    </p:set>
                                  </p:childTnLst>
                                </p:cTn>
                              </p:par>
                              <p:par>
                                <p:cTn id="68" presetID="27" presetClass="entr" presetSubtype="0" fill="hold" nodeType="withEffect">
                                  <p:stCondLst>
                                    <p:cond delay="0"/>
                                  </p:stCondLst>
                                  <p:iterate type="lt">
                                    <p:tmPct val="50000"/>
                                  </p:iterate>
                                  <p:childTnLst>
                                    <p:set>
                                      <p:cBhvr>
                                        <p:cTn id="69" dur="1" fill="hold">
                                          <p:stCondLst>
                                            <p:cond delay="0"/>
                                          </p:stCondLst>
                                        </p:cTn>
                                        <p:tgtEl>
                                          <p:spTgt spid="8">
                                            <p:txEl>
                                              <p:pRg st="8" end="8"/>
                                            </p:txEl>
                                          </p:spTgt>
                                        </p:tgtEl>
                                        <p:attrNameLst>
                                          <p:attrName>style.visibility</p:attrName>
                                        </p:attrNameLst>
                                      </p:cBhvr>
                                      <p:to>
                                        <p:strVal val="visible"/>
                                      </p:to>
                                    </p:set>
                                    <p:anim calcmode="discrete" valueType="clr">
                                      <p:cBhvr override="childStyle">
                                        <p:cTn id="70" dur="80"/>
                                        <p:tgtEl>
                                          <p:spTgt spid="8">
                                            <p:txEl>
                                              <p:pRg st="8" end="8"/>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71" dur="80"/>
                                        <p:tgtEl>
                                          <p:spTgt spid="8">
                                            <p:txEl>
                                              <p:pRg st="8" end="8"/>
                                            </p:txEl>
                                          </p:spTgt>
                                        </p:tgtEl>
                                        <p:attrNameLst>
                                          <p:attrName>fillcolor</p:attrName>
                                        </p:attrNameLst>
                                      </p:cBhvr>
                                      <p:tavLst>
                                        <p:tav tm="0">
                                          <p:val>
                                            <p:clrVal>
                                              <a:schemeClr val="accent2"/>
                                            </p:clrVal>
                                          </p:val>
                                        </p:tav>
                                        <p:tav tm="50000">
                                          <p:val>
                                            <p:clrVal>
                                              <a:schemeClr val="hlink"/>
                                            </p:clrVal>
                                          </p:val>
                                        </p:tav>
                                      </p:tavLst>
                                    </p:anim>
                                    <p:set>
                                      <p:cBhvr>
                                        <p:cTn id="72" dur="80"/>
                                        <p:tgtEl>
                                          <p:spTgt spid="8">
                                            <p:txEl>
                                              <p:pRg st="8" end="8"/>
                                            </p:txEl>
                                          </p:spTgt>
                                        </p:tgtEl>
                                        <p:attrNameLst>
                                          <p:attrName>fill.type</p:attrName>
                                        </p:attrNameLst>
                                      </p:cBhvr>
                                      <p:to>
                                        <p:strVal val="solid"/>
                                      </p:to>
                                    </p:set>
                                  </p:childTnLst>
                                </p:cTn>
                              </p:par>
                              <p:par>
                                <p:cTn id="73" presetID="27" presetClass="entr" presetSubtype="0" fill="hold" nodeType="withEffect">
                                  <p:stCondLst>
                                    <p:cond delay="0"/>
                                  </p:stCondLst>
                                  <p:iterate type="lt">
                                    <p:tmPct val="50000"/>
                                  </p:iterate>
                                  <p:childTnLst>
                                    <p:set>
                                      <p:cBhvr>
                                        <p:cTn id="74" dur="1" fill="hold">
                                          <p:stCondLst>
                                            <p:cond delay="0"/>
                                          </p:stCondLst>
                                        </p:cTn>
                                        <p:tgtEl>
                                          <p:spTgt spid="8">
                                            <p:txEl>
                                              <p:pRg st="9" end="9"/>
                                            </p:txEl>
                                          </p:spTgt>
                                        </p:tgtEl>
                                        <p:attrNameLst>
                                          <p:attrName>style.visibility</p:attrName>
                                        </p:attrNameLst>
                                      </p:cBhvr>
                                      <p:to>
                                        <p:strVal val="visible"/>
                                      </p:to>
                                    </p:set>
                                    <p:anim calcmode="discrete" valueType="clr">
                                      <p:cBhvr override="childStyle">
                                        <p:cTn id="75" dur="80"/>
                                        <p:tgtEl>
                                          <p:spTgt spid="8">
                                            <p:txEl>
                                              <p:pRg st="9" end="9"/>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76" dur="80"/>
                                        <p:tgtEl>
                                          <p:spTgt spid="8">
                                            <p:txEl>
                                              <p:pRg st="9" end="9"/>
                                            </p:txEl>
                                          </p:spTgt>
                                        </p:tgtEl>
                                        <p:attrNameLst>
                                          <p:attrName>fillcolor</p:attrName>
                                        </p:attrNameLst>
                                      </p:cBhvr>
                                      <p:tavLst>
                                        <p:tav tm="0">
                                          <p:val>
                                            <p:clrVal>
                                              <a:schemeClr val="accent2"/>
                                            </p:clrVal>
                                          </p:val>
                                        </p:tav>
                                        <p:tav tm="50000">
                                          <p:val>
                                            <p:clrVal>
                                              <a:schemeClr val="hlink"/>
                                            </p:clrVal>
                                          </p:val>
                                        </p:tav>
                                      </p:tavLst>
                                    </p:anim>
                                    <p:set>
                                      <p:cBhvr>
                                        <p:cTn id="77" dur="80"/>
                                        <p:tgtEl>
                                          <p:spTgt spid="8">
                                            <p:txEl>
                                              <p:pRg st="9" end="9"/>
                                            </p:txEl>
                                          </p:spTgt>
                                        </p:tgtEl>
                                        <p:attrNameLst>
                                          <p:attrName>fill.type</p:attrName>
                                        </p:attrNameLst>
                                      </p:cBhvr>
                                      <p:to>
                                        <p:strVal val="solid"/>
                                      </p:to>
                                    </p:set>
                                  </p:childTnLst>
                                </p:cTn>
                              </p:par>
                              <p:par>
                                <p:cTn id="78" presetID="27" presetClass="entr" presetSubtype="0" fill="hold" nodeType="withEffect">
                                  <p:stCondLst>
                                    <p:cond delay="0"/>
                                  </p:stCondLst>
                                  <p:iterate type="lt">
                                    <p:tmPct val="50000"/>
                                  </p:iterate>
                                  <p:childTnLst>
                                    <p:set>
                                      <p:cBhvr>
                                        <p:cTn id="79" dur="1" fill="hold">
                                          <p:stCondLst>
                                            <p:cond delay="0"/>
                                          </p:stCondLst>
                                        </p:cTn>
                                        <p:tgtEl>
                                          <p:spTgt spid="8">
                                            <p:txEl>
                                              <p:pRg st="10" end="10"/>
                                            </p:txEl>
                                          </p:spTgt>
                                        </p:tgtEl>
                                        <p:attrNameLst>
                                          <p:attrName>style.visibility</p:attrName>
                                        </p:attrNameLst>
                                      </p:cBhvr>
                                      <p:to>
                                        <p:strVal val="visible"/>
                                      </p:to>
                                    </p:set>
                                    <p:anim calcmode="discrete" valueType="clr">
                                      <p:cBhvr override="childStyle">
                                        <p:cTn id="80" dur="80"/>
                                        <p:tgtEl>
                                          <p:spTgt spid="8">
                                            <p:txEl>
                                              <p:pRg st="10" end="1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1" dur="80"/>
                                        <p:tgtEl>
                                          <p:spTgt spid="8">
                                            <p:txEl>
                                              <p:pRg st="10" end="10"/>
                                            </p:txEl>
                                          </p:spTgt>
                                        </p:tgtEl>
                                        <p:attrNameLst>
                                          <p:attrName>fillcolor</p:attrName>
                                        </p:attrNameLst>
                                      </p:cBhvr>
                                      <p:tavLst>
                                        <p:tav tm="0">
                                          <p:val>
                                            <p:clrVal>
                                              <a:schemeClr val="accent2"/>
                                            </p:clrVal>
                                          </p:val>
                                        </p:tav>
                                        <p:tav tm="50000">
                                          <p:val>
                                            <p:clrVal>
                                              <a:schemeClr val="hlink"/>
                                            </p:clrVal>
                                          </p:val>
                                        </p:tav>
                                      </p:tavLst>
                                    </p:anim>
                                    <p:set>
                                      <p:cBhvr>
                                        <p:cTn id="82" dur="80"/>
                                        <p:tgtEl>
                                          <p:spTgt spid="8">
                                            <p:txEl>
                                              <p:pRg st="10" end="10"/>
                                            </p:txEl>
                                          </p:spTgt>
                                        </p:tgtEl>
                                        <p:attrNameLst>
                                          <p:attrName>fill.type</p:attrName>
                                        </p:attrNameLst>
                                      </p:cBhvr>
                                      <p:to>
                                        <p:strVal val="solid"/>
                                      </p:to>
                                    </p:set>
                                  </p:childTnLst>
                                </p:cTn>
                              </p:par>
                              <p:par>
                                <p:cTn id="83" presetID="27" presetClass="entr" presetSubtype="0" fill="hold" nodeType="withEffect">
                                  <p:stCondLst>
                                    <p:cond delay="0"/>
                                  </p:stCondLst>
                                  <p:iterate type="lt">
                                    <p:tmPct val="50000"/>
                                  </p:iterate>
                                  <p:childTnLst>
                                    <p:set>
                                      <p:cBhvr>
                                        <p:cTn id="84" dur="1" fill="hold">
                                          <p:stCondLst>
                                            <p:cond delay="0"/>
                                          </p:stCondLst>
                                        </p:cTn>
                                        <p:tgtEl>
                                          <p:spTgt spid="8">
                                            <p:txEl>
                                              <p:pRg st="11" end="11"/>
                                            </p:txEl>
                                          </p:spTgt>
                                        </p:tgtEl>
                                        <p:attrNameLst>
                                          <p:attrName>style.visibility</p:attrName>
                                        </p:attrNameLst>
                                      </p:cBhvr>
                                      <p:to>
                                        <p:strVal val="visible"/>
                                      </p:to>
                                    </p:set>
                                    <p:anim calcmode="discrete" valueType="clr">
                                      <p:cBhvr override="childStyle">
                                        <p:cTn id="85" dur="80"/>
                                        <p:tgtEl>
                                          <p:spTgt spid="8">
                                            <p:txEl>
                                              <p:pRg st="11" end="1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6" dur="80"/>
                                        <p:tgtEl>
                                          <p:spTgt spid="8">
                                            <p:txEl>
                                              <p:pRg st="11" end="11"/>
                                            </p:txEl>
                                          </p:spTgt>
                                        </p:tgtEl>
                                        <p:attrNameLst>
                                          <p:attrName>fillcolor</p:attrName>
                                        </p:attrNameLst>
                                      </p:cBhvr>
                                      <p:tavLst>
                                        <p:tav tm="0">
                                          <p:val>
                                            <p:clrVal>
                                              <a:schemeClr val="accent2"/>
                                            </p:clrVal>
                                          </p:val>
                                        </p:tav>
                                        <p:tav tm="50000">
                                          <p:val>
                                            <p:clrVal>
                                              <a:schemeClr val="hlink"/>
                                            </p:clrVal>
                                          </p:val>
                                        </p:tav>
                                      </p:tavLst>
                                    </p:anim>
                                    <p:set>
                                      <p:cBhvr>
                                        <p:cTn id="87" dur="80"/>
                                        <p:tgtEl>
                                          <p:spTgt spid="8">
                                            <p:txEl>
                                              <p:pRg st="11" end="11"/>
                                            </p:txEl>
                                          </p:spTgt>
                                        </p:tgtEl>
                                        <p:attrNameLst>
                                          <p:attrName>fill.type</p:attrName>
                                        </p:attrNameLst>
                                      </p:cBhvr>
                                      <p:to>
                                        <p:strVal val="solid"/>
                                      </p:to>
                                    </p:set>
                                  </p:childTnLst>
                                </p:cTn>
                              </p:par>
                            </p:childTnLst>
                          </p:cTn>
                        </p:par>
                      </p:childTnLst>
                    </p:cTn>
                  </p:par>
                  <p:par>
                    <p:cTn id="88" fill="hold">
                      <p:stCondLst>
                        <p:cond delay="indefinite"/>
                      </p:stCondLst>
                      <p:childTnLst>
                        <p:par>
                          <p:cTn id="89" fill="hold">
                            <p:stCondLst>
                              <p:cond delay="0"/>
                            </p:stCondLst>
                            <p:childTnLst>
                              <p:par>
                                <p:cTn id="90" presetID="2" presetClass="exit" presetSubtype="4" fill="hold" nodeType="clickEffect">
                                  <p:stCondLst>
                                    <p:cond delay="0"/>
                                  </p:stCondLst>
                                  <p:iterate type="lt">
                                    <p:tmPct val="0"/>
                                  </p:iterate>
                                  <p:childTnLst>
                                    <p:anim calcmode="lin" valueType="num">
                                      <p:cBhvr additive="base">
                                        <p:cTn id="91" dur="500"/>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92" dur="500"/>
                                        <p:tgtEl>
                                          <p:spTgt spid="8">
                                            <p:txEl>
                                              <p:pRg st="0" end="0"/>
                                            </p:txEl>
                                          </p:spTgt>
                                        </p:tgtEl>
                                        <p:attrNameLst>
                                          <p:attrName>ppt_y</p:attrName>
                                        </p:attrNameLst>
                                      </p:cBhvr>
                                      <p:tavLst>
                                        <p:tav tm="0">
                                          <p:val>
                                            <p:strVal val="ppt_y"/>
                                          </p:val>
                                        </p:tav>
                                        <p:tav tm="100000">
                                          <p:val>
                                            <p:strVal val="1+ppt_h/2"/>
                                          </p:val>
                                        </p:tav>
                                      </p:tavLst>
                                    </p:anim>
                                    <p:set>
                                      <p:cBhvr>
                                        <p:cTn id="93" dur="1" fill="hold">
                                          <p:stCondLst>
                                            <p:cond delay="499"/>
                                          </p:stCondLst>
                                        </p:cTn>
                                        <p:tgtEl>
                                          <p:spTgt spid="8">
                                            <p:txEl>
                                              <p:pRg st="0" end="0"/>
                                            </p:txEl>
                                          </p:spTgt>
                                        </p:tgtEl>
                                        <p:attrNameLst>
                                          <p:attrName>style.visibility</p:attrName>
                                        </p:attrNameLst>
                                      </p:cBhvr>
                                      <p:to>
                                        <p:strVal val="hidden"/>
                                      </p:to>
                                    </p:set>
                                  </p:childTnLst>
                                </p:cTn>
                              </p:par>
                              <p:par>
                                <p:cTn id="94" presetID="2" presetClass="exit" presetSubtype="4" fill="hold" nodeType="withEffect">
                                  <p:stCondLst>
                                    <p:cond delay="0"/>
                                  </p:stCondLst>
                                  <p:iterate type="lt">
                                    <p:tmPct val="0"/>
                                  </p:iterate>
                                  <p:childTnLst>
                                    <p:anim calcmode="lin" valueType="num">
                                      <p:cBhvr additive="base">
                                        <p:cTn id="95" dur="500"/>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96" dur="500"/>
                                        <p:tgtEl>
                                          <p:spTgt spid="8">
                                            <p:txEl>
                                              <p:pRg st="1" end="1"/>
                                            </p:txEl>
                                          </p:spTgt>
                                        </p:tgtEl>
                                        <p:attrNameLst>
                                          <p:attrName>ppt_y</p:attrName>
                                        </p:attrNameLst>
                                      </p:cBhvr>
                                      <p:tavLst>
                                        <p:tav tm="0">
                                          <p:val>
                                            <p:strVal val="ppt_y"/>
                                          </p:val>
                                        </p:tav>
                                        <p:tav tm="100000">
                                          <p:val>
                                            <p:strVal val="1+ppt_h/2"/>
                                          </p:val>
                                        </p:tav>
                                      </p:tavLst>
                                    </p:anim>
                                    <p:set>
                                      <p:cBhvr>
                                        <p:cTn id="97" dur="1" fill="hold">
                                          <p:stCondLst>
                                            <p:cond delay="499"/>
                                          </p:stCondLst>
                                        </p:cTn>
                                        <p:tgtEl>
                                          <p:spTgt spid="8">
                                            <p:txEl>
                                              <p:pRg st="1" end="1"/>
                                            </p:txEl>
                                          </p:spTgt>
                                        </p:tgtEl>
                                        <p:attrNameLst>
                                          <p:attrName>style.visibility</p:attrName>
                                        </p:attrNameLst>
                                      </p:cBhvr>
                                      <p:to>
                                        <p:strVal val="hidden"/>
                                      </p:to>
                                    </p:set>
                                  </p:childTnLst>
                                </p:cTn>
                              </p:par>
                              <p:par>
                                <p:cTn id="98" presetID="2" presetClass="exit" presetSubtype="4" fill="hold" nodeType="withEffect">
                                  <p:stCondLst>
                                    <p:cond delay="0"/>
                                  </p:stCondLst>
                                  <p:iterate type="lt">
                                    <p:tmPct val="0"/>
                                  </p:iterate>
                                  <p:childTnLst>
                                    <p:anim calcmode="lin" valueType="num">
                                      <p:cBhvr additive="base">
                                        <p:cTn id="99" dur="500"/>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100" dur="500"/>
                                        <p:tgtEl>
                                          <p:spTgt spid="8">
                                            <p:txEl>
                                              <p:pRg st="2" end="2"/>
                                            </p:txEl>
                                          </p:spTgt>
                                        </p:tgtEl>
                                        <p:attrNameLst>
                                          <p:attrName>ppt_y</p:attrName>
                                        </p:attrNameLst>
                                      </p:cBhvr>
                                      <p:tavLst>
                                        <p:tav tm="0">
                                          <p:val>
                                            <p:strVal val="ppt_y"/>
                                          </p:val>
                                        </p:tav>
                                        <p:tav tm="100000">
                                          <p:val>
                                            <p:strVal val="1+ppt_h/2"/>
                                          </p:val>
                                        </p:tav>
                                      </p:tavLst>
                                    </p:anim>
                                    <p:set>
                                      <p:cBhvr>
                                        <p:cTn id="101" dur="1" fill="hold">
                                          <p:stCondLst>
                                            <p:cond delay="499"/>
                                          </p:stCondLst>
                                        </p:cTn>
                                        <p:tgtEl>
                                          <p:spTgt spid="8">
                                            <p:txEl>
                                              <p:pRg st="2" end="2"/>
                                            </p:txEl>
                                          </p:spTgt>
                                        </p:tgtEl>
                                        <p:attrNameLst>
                                          <p:attrName>style.visibility</p:attrName>
                                        </p:attrNameLst>
                                      </p:cBhvr>
                                      <p:to>
                                        <p:strVal val="hidden"/>
                                      </p:to>
                                    </p:set>
                                  </p:childTnLst>
                                </p:cTn>
                              </p:par>
                              <p:par>
                                <p:cTn id="102" presetID="2" presetClass="exit" presetSubtype="4" fill="hold" nodeType="withEffect">
                                  <p:stCondLst>
                                    <p:cond delay="0"/>
                                  </p:stCondLst>
                                  <p:iterate type="lt">
                                    <p:tmPct val="0"/>
                                  </p:iterate>
                                  <p:childTnLst>
                                    <p:anim calcmode="lin" valueType="num">
                                      <p:cBhvr additive="base">
                                        <p:cTn id="103" dur="500"/>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104" dur="500"/>
                                        <p:tgtEl>
                                          <p:spTgt spid="8">
                                            <p:txEl>
                                              <p:pRg st="3" end="3"/>
                                            </p:txEl>
                                          </p:spTgt>
                                        </p:tgtEl>
                                        <p:attrNameLst>
                                          <p:attrName>ppt_y</p:attrName>
                                        </p:attrNameLst>
                                      </p:cBhvr>
                                      <p:tavLst>
                                        <p:tav tm="0">
                                          <p:val>
                                            <p:strVal val="ppt_y"/>
                                          </p:val>
                                        </p:tav>
                                        <p:tav tm="100000">
                                          <p:val>
                                            <p:strVal val="1+ppt_h/2"/>
                                          </p:val>
                                        </p:tav>
                                      </p:tavLst>
                                    </p:anim>
                                    <p:set>
                                      <p:cBhvr>
                                        <p:cTn id="105" dur="1" fill="hold">
                                          <p:stCondLst>
                                            <p:cond delay="499"/>
                                          </p:stCondLst>
                                        </p:cTn>
                                        <p:tgtEl>
                                          <p:spTgt spid="8">
                                            <p:txEl>
                                              <p:pRg st="3" end="3"/>
                                            </p:txEl>
                                          </p:spTgt>
                                        </p:tgtEl>
                                        <p:attrNameLst>
                                          <p:attrName>style.visibility</p:attrName>
                                        </p:attrNameLst>
                                      </p:cBhvr>
                                      <p:to>
                                        <p:strVal val="hidden"/>
                                      </p:to>
                                    </p:set>
                                  </p:childTnLst>
                                </p:cTn>
                              </p:par>
                              <p:par>
                                <p:cTn id="106" presetID="2" presetClass="exit" presetSubtype="4" fill="hold" nodeType="withEffect">
                                  <p:stCondLst>
                                    <p:cond delay="0"/>
                                  </p:stCondLst>
                                  <p:iterate type="lt">
                                    <p:tmPct val="0"/>
                                  </p:iterate>
                                  <p:childTnLst>
                                    <p:anim calcmode="lin" valueType="num">
                                      <p:cBhvr additive="base">
                                        <p:cTn id="107" dur="500"/>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108" dur="500"/>
                                        <p:tgtEl>
                                          <p:spTgt spid="8">
                                            <p:txEl>
                                              <p:pRg st="4" end="4"/>
                                            </p:txEl>
                                          </p:spTgt>
                                        </p:tgtEl>
                                        <p:attrNameLst>
                                          <p:attrName>ppt_y</p:attrName>
                                        </p:attrNameLst>
                                      </p:cBhvr>
                                      <p:tavLst>
                                        <p:tav tm="0">
                                          <p:val>
                                            <p:strVal val="ppt_y"/>
                                          </p:val>
                                        </p:tav>
                                        <p:tav tm="100000">
                                          <p:val>
                                            <p:strVal val="1+ppt_h/2"/>
                                          </p:val>
                                        </p:tav>
                                      </p:tavLst>
                                    </p:anim>
                                    <p:set>
                                      <p:cBhvr>
                                        <p:cTn id="109" dur="1" fill="hold">
                                          <p:stCondLst>
                                            <p:cond delay="499"/>
                                          </p:stCondLst>
                                        </p:cTn>
                                        <p:tgtEl>
                                          <p:spTgt spid="8">
                                            <p:txEl>
                                              <p:pRg st="4" end="4"/>
                                            </p:txEl>
                                          </p:spTgt>
                                        </p:tgtEl>
                                        <p:attrNameLst>
                                          <p:attrName>style.visibility</p:attrName>
                                        </p:attrNameLst>
                                      </p:cBhvr>
                                      <p:to>
                                        <p:strVal val="hidden"/>
                                      </p:to>
                                    </p:set>
                                  </p:childTnLst>
                                </p:cTn>
                              </p:par>
                              <p:par>
                                <p:cTn id="110" presetID="2" presetClass="exit" presetSubtype="4" fill="hold" nodeType="withEffect">
                                  <p:stCondLst>
                                    <p:cond delay="0"/>
                                  </p:stCondLst>
                                  <p:iterate type="lt">
                                    <p:tmPct val="0"/>
                                  </p:iterate>
                                  <p:childTnLst>
                                    <p:anim calcmode="lin" valueType="num">
                                      <p:cBhvr additive="base">
                                        <p:cTn id="111" dur="500"/>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112" dur="500"/>
                                        <p:tgtEl>
                                          <p:spTgt spid="8">
                                            <p:txEl>
                                              <p:pRg st="5" end="5"/>
                                            </p:txEl>
                                          </p:spTgt>
                                        </p:tgtEl>
                                        <p:attrNameLst>
                                          <p:attrName>ppt_y</p:attrName>
                                        </p:attrNameLst>
                                      </p:cBhvr>
                                      <p:tavLst>
                                        <p:tav tm="0">
                                          <p:val>
                                            <p:strVal val="ppt_y"/>
                                          </p:val>
                                        </p:tav>
                                        <p:tav tm="100000">
                                          <p:val>
                                            <p:strVal val="1+ppt_h/2"/>
                                          </p:val>
                                        </p:tav>
                                      </p:tavLst>
                                    </p:anim>
                                    <p:set>
                                      <p:cBhvr>
                                        <p:cTn id="113" dur="1" fill="hold">
                                          <p:stCondLst>
                                            <p:cond delay="499"/>
                                          </p:stCondLst>
                                        </p:cTn>
                                        <p:tgtEl>
                                          <p:spTgt spid="8">
                                            <p:txEl>
                                              <p:pRg st="5" end="5"/>
                                            </p:txEl>
                                          </p:spTgt>
                                        </p:tgtEl>
                                        <p:attrNameLst>
                                          <p:attrName>style.visibility</p:attrName>
                                        </p:attrNameLst>
                                      </p:cBhvr>
                                      <p:to>
                                        <p:strVal val="hidden"/>
                                      </p:to>
                                    </p:set>
                                  </p:childTnLst>
                                </p:cTn>
                              </p:par>
                              <p:par>
                                <p:cTn id="114" presetID="2" presetClass="exit" presetSubtype="4" fill="hold" nodeType="withEffect">
                                  <p:stCondLst>
                                    <p:cond delay="0"/>
                                  </p:stCondLst>
                                  <p:iterate type="lt">
                                    <p:tmPct val="0"/>
                                  </p:iterate>
                                  <p:childTnLst>
                                    <p:anim calcmode="lin" valueType="num">
                                      <p:cBhvr additive="base">
                                        <p:cTn id="115" dur="500"/>
                                        <p:tgtEl>
                                          <p:spTgt spid="8">
                                            <p:txEl>
                                              <p:pRg st="6" end="6"/>
                                            </p:txEl>
                                          </p:spTgt>
                                        </p:tgtEl>
                                        <p:attrNameLst>
                                          <p:attrName>ppt_x</p:attrName>
                                        </p:attrNameLst>
                                      </p:cBhvr>
                                      <p:tavLst>
                                        <p:tav tm="0">
                                          <p:val>
                                            <p:strVal val="ppt_x"/>
                                          </p:val>
                                        </p:tav>
                                        <p:tav tm="100000">
                                          <p:val>
                                            <p:strVal val="ppt_x"/>
                                          </p:val>
                                        </p:tav>
                                      </p:tavLst>
                                    </p:anim>
                                    <p:anim calcmode="lin" valueType="num">
                                      <p:cBhvr additive="base">
                                        <p:cTn id="116" dur="500"/>
                                        <p:tgtEl>
                                          <p:spTgt spid="8">
                                            <p:txEl>
                                              <p:pRg st="6" end="6"/>
                                            </p:txEl>
                                          </p:spTgt>
                                        </p:tgtEl>
                                        <p:attrNameLst>
                                          <p:attrName>ppt_y</p:attrName>
                                        </p:attrNameLst>
                                      </p:cBhvr>
                                      <p:tavLst>
                                        <p:tav tm="0">
                                          <p:val>
                                            <p:strVal val="ppt_y"/>
                                          </p:val>
                                        </p:tav>
                                        <p:tav tm="100000">
                                          <p:val>
                                            <p:strVal val="1+ppt_h/2"/>
                                          </p:val>
                                        </p:tav>
                                      </p:tavLst>
                                    </p:anim>
                                    <p:set>
                                      <p:cBhvr>
                                        <p:cTn id="117" dur="1" fill="hold">
                                          <p:stCondLst>
                                            <p:cond delay="499"/>
                                          </p:stCondLst>
                                        </p:cTn>
                                        <p:tgtEl>
                                          <p:spTgt spid="8">
                                            <p:txEl>
                                              <p:pRg st="6" end="6"/>
                                            </p:txEl>
                                          </p:spTgt>
                                        </p:tgtEl>
                                        <p:attrNameLst>
                                          <p:attrName>style.visibility</p:attrName>
                                        </p:attrNameLst>
                                      </p:cBhvr>
                                      <p:to>
                                        <p:strVal val="hidden"/>
                                      </p:to>
                                    </p:set>
                                  </p:childTnLst>
                                </p:cTn>
                              </p:par>
                              <p:par>
                                <p:cTn id="118" presetID="2" presetClass="exit" presetSubtype="4" fill="hold" nodeType="withEffect">
                                  <p:stCondLst>
                                    <p:cond delay="0"/>
                                  </p:stCondLst>
                                  <p:iterate type="lt">
                                    <p:tmPct val="0"/>
                                  </p:iterate>
                                  <p:childTnLst>
                                    <p:anim calcmode="lin" valueType="num">
                                      <p:cBhvr additive="base">
                                        <p:cTn id="119" dur="500"/>
                                        <p:tgtEl>
                                          <p:spTgt spid="8">
                                            <p:txEl>
                                              <p:pRg st="7" end="7"/>
                                            </p:txEl>
                                          </p:spTgt>
                                        </p:tgtEl>
                                        <p:attrNameLst>
                                          <p:attrName>ppt_x</p:attrName>
                                        </p:attrNameLst>
                                      </p:cBhvr>
                                      <p:tavLst>
                                        <p:tav tm="0">
                                          <p:val>
                                            <p:strVal val="ppt_x"/>
                                          </p:val>
                                        </p:tav>
                                        <p:tav tm="100000">
                                          <p:val>
                                            <p:strVal val="ppt_x"/>
                                          </p:val>
                                        </p:tav>
                                      </p:tavLst>
                                    </p:anim>
                                    <p:anim calcmode="lin" valueType="num">
                                      <p:cBhvr additive="base">
                                        <p:cTn id="120" dur="500"/>
                                        <p:tgtEl>
                                          <p:spTgt spid="8">
                                            <p:txEl>
                                              <p:pRg st="7" end="7"/>
                                            </p:txEl>
                                          </p:spTgt>
                                        </p:tgtEl>
                                        <p:attrNameLst>
                                          <p:attrName>ppt_y</p:attrName>
                                        </p:attrNameLst>
                                      </p:cBhvr>
                                      <p:tavLst>
                                        <p:tav tm="0">
                                          <p:val>
                                            <p:strVal val="ppt_y"/>
                                          </p:val>
                                        </p:tav>
                                        <p:tav tm="100000">
                                          <p:val>
                                            <p:strVal val="1+ppt_h/2"/>
                                          </p:val>
                                        </p:tav>
                                      </p:tavLst>
                                    </p:anim>
                                    <p:set>
                                      <p:cBhvr>
                                        <p:cTn id="121" dur="1" fill="hold">
                                          <p:stCondLst>
                                            <p:cond delay="499"/>
                                          </p:stCondLst>
                                        </p:cTn>
                                        <p:tgtEl>
                                          <p:spTgt spid="8">
                                            <p:txEl>
                                              <p:pRg st="7" end="7"/>
                                            </p:txEl>
                                          </p:spTgt>
                                        </p:tgtEl>
                                        <p:attrNameLst>
                                          <p:attrName>style.visibility</p:attrName>
                                        </p:attrNameLst>
                                      </p:cBhvr>
                                      <p:to>
                                        <p:strVal val="hidden"/>
                                      </p:to>
                                    </p:set>
                                  </p:childTnLst>
                                </p:cTn>
                              </p:par>
                              <p:par>
                                <p:cTn id="122" presetID="2" presetClass="exit" presetSubtype="4" fill="hold" nodeType="withEffect">
                                  <p:stCondLst>
                                    <p:cond delay="0"/>
                                  </p:stCondLst>
                                  <p:iterate type="lt">
                                    <p:tmPct val="0"/>
                                  </p:iterate>
                                  <p:childTnLst>
                                    <p:anim calcmode="lin" valueType="num">
                                      <p:cBhvr additive="base">
                                        <p:cTn id="123" dur="500"/>
                                        <p:tgtEl>
                                          <p:spTgt spid="8">
                                            <p:txEl>
                                              <p:pRg st="8" end="8"/>
                                            </p:txEl>
                                          </p:spTgt>
                                        </p:tgtEl>
                                        <p:attrNameLst>
                                          <p:attrName>ppt_x</p:attrName>
                                        </p:attrNameLst>
                                      </p:cBhvr>
                                      <p:tavLst>
                                        <p:tav tm="0">
                                          <p:val>
                                            <p:strVal val="ppt_x"/>
                                          </p:val>
                                        </p:tav>
                                        <p:tav tm="100000">
                                          <p:val>
                                            <p:strVal val="ppt_x"/>
                                          </p:val>
                                        </p:tav>
                                      </p:tavLst>
                                    </p:anim>
                                    <p:anim calcmode="lin" valueType="num">
                                      <p:cBhvr additive="base">
                                        <p:cTn id="124" dur="500"/>
                                        <p:tgtEl>
                                          <p:spTgt spid="8">
                                            <p:txEl>
                                              <p:pRg st="8" end="8"/>
                                            </p:txEl>
                                          </p:spTgt>
                                        </p:tgtEl>
                                        <p:attrNameLst>
                                          <p:attrName>ppt_y</p:attrName>
                                        </p:attrNameLst>
                                      </p:cBhvr>
                                      <p:tavLst>
                                        <p:tav tm="0">
                                          <p:val>
                                            <p:strVal val="ppt_y"/>
                                          </p:val>
                                        </p:tav>
                                        <p:tav tm="100000">
                                          <p:val>
                                            <p:strVal val="1+ppt_h/2"/>
                                          </p:val>
                                        </p:tav>
                                      </p:tavLst>
                                    </p:anim>
                                    <p:set>
                                      <p:cBhvr>
                                        <p:cTn id="125" dur="1" fill="hold">
                                          <p:stCondLst>
                                            <p:cond delay="499"/>
                                          </p:stCondLst>
                                        </p:cTn>
                                        <p:tgtEl>
                                          <p:spTgt spid="8">
                                            <p:txEl>
                                              <p:pRg st="8" end="8"/>
                                            </p:txEl>
                                          </p:spTgt>
                                        </p:tgtEl>
                                        <p:attrNameLst>
                                          <p:attrName>style.visibility</p:attrName>
                                        </p:attrNameLst>
                                      </p:cBhvr>
                                      <p:to>
                                        <p:strVal val="hidden"/>
                                      </p:to>
                                    </p:set>
                                  </p:childTnLst>
                                </p:cTn>
                              </p:par>
                              <p:par>
                                <p:cTn id="126" presetID="2" presetClass="exit" presetSubtype="4" fill="hold" nodeType="withEffect">
                                  <p:stCondLst>
                                    <p:cond delay="0"/>
                                  </p:stCondLst>
                                  <p:iterate type="lt">
                                    <p:tmPct val="0"/>
                                  </p:iterate>
                                  <p:childTnLst>
                                    <p:anim calcmode="lin" valueType="num">
                                      <p:cBhvr additive="base">
                                        <p:cTn id="127" dur="500"/>
                                        <p:tgtEl>
                                          <p:spTgt spid="8">
                                            <p:txEl>
                                              <p:pRg st="9" end="9"/>
                                            </p:txEl>
                                          </p:spTgt>
                                        </p:tgtEl>
                                        <p:attrNameLst>
                                          <p:attrName>ppt_x</p:attrName>
                                        </p:attrNameLst>
                                      </p:cBhvr>
                                      <p:tavLst>
                                        <p:tav tm="0">
                                          <p:val>
                                            <p:strVal val="ppt_x"/>
                                          </p:val>
                                        </p:tav>
                                        <p:tav tm="100000">
                                          <p:val>
                                            <p:strVal val="ppt_x"/>
                                          </p:val>
                                        </p:tav>
                                      </p:tavLst>
                                    </p:anim>
                                    <p:anim calcmode="lin" valueType="num">
                                      <p:cBhvr additive="base">
                                        <p:cTn id="128" dur="500"/>
                                        <p:tgtEl>
                                          <p:spTgt spid="8">
                                            <p:txEl>
                                              <p:pRg st="9" end="9"/>
                                            </p:txEl>
                                          </p:spTgt>
                                        </p:tgtEl>
                                        <p:attrNameLst>
                                          <p:attrName>ppt_y</p:attrName>
                                        </p:attrNameLst>
                                      </p:cBhvr>
                                      <p:tavLst>
                                        <p:tav tm="0">
                                          <p:val>
                                            <p:strVal val="ppt_y"/>
                                          </p:val>
                                        </p:tav>
                                        <p:tav tm="100000">
                                          <p:val>
                                            <p:strVal val="1+ppt_h/2"/>
                                          </p:val>
                                        </p:tav>
                                      </p:tavLst>
                                    </p:anim>
                                    <p:set>
                                      <p:cBhvr>
                                        <p:cTn id="129" dur="1" fill="hold">
                                          <p:stCondLst>
                                            <p:cond delay="499"/>
                                          </p:stCondLst>
                                        </p:cTn>
                                        <p:tgtEl>
                                          <p:spTgt spid="8">
                                            <p:txEl>
                                              <p:pRg st="9" end="9"/>
                                            </p:txEl>
                                          </p:spTgt>
                                        </p:tgtEl>
                                        <p:attrNameLst>
                                          <p:attrName>style.visibility</p:attrName>
                                        </p:attrNameLst>
                                      </p:cBhvr>
                                      <p:to>
                                        <p:strVal val="hidden"/>
                                      </p:to>
                                    </p:set>
                                  </p:childTnLst>
                                </p:cTn>
                              </p:par>
                              <p:par>
                                <p:cTn id="130" presetID="2" presetClass="exit" presetSubtype="4" fill="hold" nodeType="withEffect">
                                  <p:stCondLst>
                                    <p:cond delay="0"/>
                                  </p:stCondLst>
                                  <p:iterate type="lt">
                                    <p:tmPct val="0"/>
                                  </p:iterate>
                                  <p:childTnLst>
                                    <p:anim calcmode="lin" valueType="num">
                                      <p:cBhvr additive="base">
                                        <p:cTn id="131" dur="500"/>
                                        <p:tgtEl>
                                          <p:spTgt spid="8">
                                            <p:txEl>
                                              <p:pRg st="10" end="10"/>
                                            </p:txEl>
                                          </p:spTgt>
                                        </p:tgtEl>
                                        <p:attrNameLst>
                                          <p:attrName>ppt_x</p:attrName>
                                        </p:attrNameLst>
                                      </p:cBhvr>
                                      <p:tavLst>
                                        <p:tav tm="0">
                                          <p:val>
                                            <p:strVal val="ppt_x"/>
                                          </p:val>
                                        </p:tav>
                                        <p:tav tm="100000">
                                          <p:val>
                                            <p:strVal val="ppt_x"/>
                                          </p:val>
                                        </p:tav>
                                      </p:tavLst>
                                    </p:anim>
                                    <p:anim calcmode="lin" valueType="num">
                                      <p:cBhvr additive="base">
                                        <p:cTn id="132" dur="500"/>
                                        <p:tgtEl>
                                          <p:spTgt spid="8">
                                            <p:txEl>
                                              <p:pRg st="10" end="10"/>
                                            </p:txEl>
                                          </p:spTgt>
                                        </p:tgtEl>
                                        <p:attrNameLst>
                                          <p:attrName>ppt_y</p:attrName>
                                        </p:attrNameLst>
                                      </p:cBhvr>
                                      <p:tavLst>
                                        <p:tav tm="0">
                                          <p:val>
                                            <p:strVal val="ppt_y"/>
                                          </p:val>
                                        </p:tav>
                                        <p:tav tm="100000">
                                          <p:val>
                                            <p:strVal val="1+ppt_h/2"/>
                                          </p:val>
                                        </p:tav>
                                      </p:tavLst>
                                    </p:anim>
                                    <p:set>
                                      <p:cBhvr>
                                        <p:cTn id="133" dur="1" fill="hold">
                                          <p:stCondLst>
                                            <p:cond delay="499"/>
                                          </p:stCondLst>
                                        </p:cTn>
                                        <p:tgtEl>
                                          <p:spTgt spid="8">
                                            <p:txEl>
                                              <p:pRg st="10" end="10"/>
                                            </p:txEl>
                                          </p:spTgt>
                                        </p:tgtEl>
                                        <p:attrNameLst>
                                          <p:attrName>style.visibility</p:attrName>
                                        </p:attrNameLst>
                                      </p:cBhvr>
                                      <p:to>
                                        <p:strVal val="hidden"/>
                                      </p:to>
                                    </p:set>
                                  </p:childTnLst>
                                </p:cTn>
                              </p:par>
                              <p:par>
                                <p:cTn id="134" presetID="2" presetClass="exit" presetSubtype="4" fill="hold" nodeType="withEffect">
                                  <p:stCondLst>
                                    <p:cond delay="0"/>
                                  </p:stCondLst>
                                  <p:iterate type="lt">
                                    <p:tmPct val="0"/>
                                  </p:iterate>
                                  <p:childTnLst>
                                    <p:anim calcmode="lin" valueType="num">
                                      <p:cBhvr additive="base">
                                        <p:cTn id="135" dur="500"/>
                                        <p:tgtEl>
                                          <p:spTgt spid="8">
                                            <p:txEl>
                                              <p:pRg st="11" end="11"/>
                                            </p:txEl>
                                          </p:spTgt>
                                        </p:tgtEl>
                                        <p:attrNameLst>
                                          <p:attrName>ppt_x</p:attrName>
                                        </p:attrNameLst>
                                      </p:cBhvr>
                                      <p:tavLst>
                                        <p:tav tm="0">
                                          <p:val>
                                            <p:strVal val="ppt_x"/>
                                          </p:val>
                                        </p:tav>
                                        <p:tav tm="100000">
                                          <p:val>
                                            <p:strVal val="ppt_x"/>
                                          </p:val>
                                        </p:tav>
                                      </p:tavLst>
                                    </p:anim>
                                    <p:anim calcmode="lin" valueType="num">
                                      <p:cBhvr additive="base">
                                        <p:cTn id="136" dur="500"/>
                                        <p:tgtEl>
                                          <p:spTgt spid="8">
                                            <p:txEl>
                                              <p:pRg st="11" end="11"/>
                                            </p:txEl>
                                          </p:spTgt>
                                        </p:tgtEl>
                                        <p:attrNameLst>
                                          <p:attrName>ppt_y</p:attrName>
                                        </p:attrNameLst>
                                      </p:cBhvr>
                                      <p:tavLst>
                                        <p:tav tm="0">
                                          <p:val>
                                            <p:strVal val="ppt_y"/>
                                          </p:val>
                                        </p:tav>
                                        <p:tav tm="100000">
                                          <p:val>
                                            <p:strVal val="1+ppt_h/2"/>
                                          </p:val>
                                        </p:tav>
                                      </p:tavLst>
                                    </p:anim>
                                    <p:set>
                                      <p:cBhvr>
                                        <p:cTn id="137" dur="1" fill="hold">
                                          <p:stCondLst>
                                            <p:cond delay="499"/>
                                          </p:stCondLst>
                                        </p:cTn>
                                        <p:tgtEl>
                                          <p:spTgt spid="8">
                                            <p:txEl>
                                              <p:pRg st="11" end="11"/>
                                            </p:txEl>
                                          </p:spTgt>
                                        </p:tgtEl>
                                        <p:attrNameLst>
                                          <p:attrName>style.visibility</p:attrName>
                                        </p:attrNameLst>
                                      </p:cBhvr>
                                      <p:to>
                                        <p:strVal val="hidden"/>
                                      </p:to>
                                    </p:set>
                                  </p:childTnLst>
                                </p:cTn>
                              </p:par>
                            </p:childTnLst>
                          </p:cTn>
                        </p:par>
                      </p:childTnLst>
                    </p:cTn>
                  </p:par>
                  <p:par>
                    <p:cTn id="138" fill="hold">
                      <p:stCondLst>
                        <p:cond delay="indefinite"/>
                      </p:stCondLst>
                      <p:childTnLst>
                        <p:par>
                          <p:cTn id="139" fill="hold">
                            <p:stCondLst>
                              <p:cond delay="0"/>
                            </p:stCondLst>
                            <p:childTnLst>
                              <p:par>
                                <p:cTn id="140" presetID="50" presetClass="entr" presetSubtype="0" decel="100000" fill="hold" grpId="0" nodeType="clickEffect">
                                  <p:stCondLst>
                                    <p:cond delay="0"/>
                                  </p:stCondLst>
                                  <p:childTnLst>
                                    <p:set>
                                      <p:cBhvr>
                                        <p:cTn id="141" dur="1" fill="hold">
                                          <p:stCondLst>
                                            <p:cond delay="0"/>
                                          </p:stCondLst>
                                        </p:cTn>
                                        <p:tgtEl>
                                          <p:spTgt spid="7"/>
                                        </p:tgtEl>
                                        <p:attrNameLst>
                                          <p:attrName>style.visibility</p:attrName>
                                        </p:attrNameLst>
                                      </p:cBhvr>
                                      <p:to>
                                        <p:strVal val="visible"/>
                                      </p:to>
                                    </p:set>
                                    <p:anim calcmode="lin" valueType="num">
                                      <p:cBhvr>
                                        <p:cTn id="142" dur="1000" fill="hold"/>
                                        <p:tgtEl>
                                          <p:spTgt spid="7"/>
                                        </p:tgtEl>
                                        <p:attrNameLst>
                                          <p:attrName>ppt_w</p:attrName>
                                        </p:attrNameLst>
                                      </p:cBhvr>
                                      <p:tavLst>
                                        <p:tav tm="0">
                                          <p:val>
                                            <p:strVal val="#ppt_w+.3"/>
                                          </p:val>
                                        </p:tav>
                                        <p:tav tm="100000">
                                          <p:val>
                                            <p:strVal val="#ppt_w"/>
                                          </p:val>
                                        </p:tav>
                                      </p:tavLst>
                                    </p:anim>
                                    <p:anim calcmode="lin" valueType="num">
                                      <p:cBhvr>
                                        <p:cTn id="143" dur="1000" fill="hold"/>
                                        <p:tgtEl>
                                          <p:spTgt spid="7"/>
                                        </p:tgtEl>
                                        <p:attrNameLst>
                                          <p:attrName>ppt_h</p:attrName>
                                        </p:attrNameLst>
                                      </p:cBhvr>
                                      <p:tavLst>
                                        <p:tav tm="0">
                                          <p:val>
                                            <p:strVal val="#ppt_h"/>
                                          </p:val>
                                        </p:tav>
                                        <p:tav tm="100000">
                                          <p:val>
                                            <p:strVal val="#ppt_h"/>
                                          </p:val>
                                        </p:tav>
                                      </p:tavLst>
                                    </p:anim>
                                    <p:animEffect transition="in" filter="fade">
                                      <p:cBhvr>
                                        <p:cTn id="144" dur="1000"/>
                                        <p:tgtEl>
                                          <p:spTgt spid="7"/>
                                        </p:tgtEl>
                                      </p:cBhvr>
                                    </p:animEffect>
                                  </p:childTnLst>
                                </p:cTn>
                              </p:par>
                            </p:childTnLst>
                          </p:cTn>
                        </p:par>
                      </p:childTnLst>
                    </p:cTn>
                  </p:par>
                  <p:par>
                    <p:cTn id="145" fill="hold">
                      <p:stCondLst>
                        <p:cond delay="indefinite"/>
                      </p:stCondLst>
                      <p:childTnLst>
                        <p:par>
                          <p:cTn id="146" fill="hold">
                            <p:stCondLst>
                              <p:cond delay="0"/>
                            </p:stCondLst>
                            <p:childTnLst>
                              <p:par>
                                <p:cTn id="147" presetID="2" presetClass="exit" presetSubtype="4" fill="hold" grpId="1" nodeType="clickEffect">
                                  <p:stCondLst>
                                    <p:cond delay="0"/>
                                  </p:stCondLst>
                                  <p:childTnLst>
                                    <p:anim calcmode="lin" valueType="num">
                                      <p:cBhvr additive="base">
                                        <p:cTn id="148" dur="500"/>
                                        <p:tgtEl>
                                          <p:spTgt spid="7"/>
                                        </p:tgtEl>
                                        <p:attrNameLst>
                                          <p:attrName>ppt_x</p:attrName>
                                        </p:attrNameLst>
                                      </p:cBhvr>
                                      <p:tavLst>
                                        <p:tav tm="0">
                                          <p:val>
                                            <p:strVal val="ppt_x"/>
                                          </p:val>
                                        </p:tav>
                                        <p:tav tm="100000">
                                          <p:val>
                                            <p:strVal val="ppt_x"/>
                                          </p:val>
                                        </p:tav>
                                      </p:tavLst>
                                    </p:anim>
                                    <p:anim calcmode="lin" valueType="num">
                                      <p:cBhvr additive="base">
                                        <p:cTn id="149" dur="500"/>
                                        <p:tgtEl>
                                          <p:spTgt spid="7"/>
                                        </p:tgtEl>
                                        <p:attrNameLst>
                                          <p:attrName>ppt_y</p:attrName>
                                        </p:attrNameLst>
                                      </p:cBhvr>
                                      <p:tavLst>
                                        <p:tav tm="0">
                                          <p:val>
                                            <p:strVal val="ppt_y"/>
                                          </p:val>
                                        </p:tav>
                                        <p:tav tm="100000">
                                          <p:val>
                                            <p:strVal val="1+ppt_h/2"/>
                                          </p:val>
                                        </p:tav>
                                      </p:tavLst>
                                    </p:anim>
                                    <p:set>
                                      <p:cBhvr>
                                        <p:cTn id="150"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1" restart="whenNotActive" fill="hold" evtFilter="cancelBubble" nodeType="interactiveSeq">
                <p:stCondLst>
                  <p:cond evt="onClick" delay="0">
                    <p:tgtEl>
                      <p:spTgt spid="9"/>
                    </p:tgtEl>
                  </p:cond>
                </p:stCondLst>
                <p:endSync evt="end" delay="0">
                  <p:rtn val="all"/>
                </p:endSync>
                <p:childTnLst>
                  <p:par>
                    <p:cTn id="152" fill="hold">
                      <p:stCondLst>
                        <p:cond delay="0"/>
                      </p:stCondLst>
                      <p:childTnLst>
                        <p:par>
                          <p:cTn id="153" fill="hold">
                            <p:stCondLst>
                              <p:cond delay="0"/>
                            </p:stCondLst>
                            <p:childTnLst>
                              <p:par>
                                <p:cTn id="154" presetID="1" presetClass="mediacall" presetSubtype="0" fill="hold" nodeType="clickEffect">
                                  <p:stCondLst>
                                    <p:cond delay="0"/>
                                  </p:stCondLst>
                                  <p:childTnLst>
                                    <p:cmd type="call" cmd="playFrom(0.0)">
                                      <p:cBhvr>
                                        <p:cTn id="155" dur="238535" fill="hold"/>
                                        <p:tgtEl>
                                          <p:spTgt spid="9"/>
                                        </p:tgtEl>
                                      </p:cBhvr>
                                    </p:cmd>
                                  </p:childTnLst>
                                </p:cTn>
                              </p:par>
                            </p:childTnLst>
                          </p:cTn>
                        </p:par>
                      </p:childTnLst>
                    </p:cTn>
                  </p:par>
                </p:childTnLst>
              </p:cTn>
              <p:nextCondLst>
                <p:cond evt="onClick" delay="0">
                  <p:tgtEl>
                    <p:spTgt spid="9"/>
                  </p:tgtEl>
                </p:cond>
              </p:nextCondLst>
            </p:seq>
            <p:audio>
              <p:cMediaNode>
                <p:cTn id="156"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bldLst>
      <p:bldP spid="7" grpId="0"/>
      <p:bldP spid="7"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zaragozaciudad.net/zemmz/upload/20090331201519-redes-sociales.jpg"/>
          <p:cNvPicPr>
            <a:picLocks noChangeAspect="1" noChangeArrowheads="1"/>
          </p:cNvPicPr>
          <p:nvPr/>
        </p:nvPicPr>
        <p:blipFill>
          <a:blip r:embed="rId3" cstate="print"/>
          <a:srcRect/>
          <a:stretch>
            <a:fillRect/>
          </a:stretch>
        </p:blipFill>
        <p:spPr bwMode="auto">
          <a:xfrm>
            <a:off x="0" y="0"/>
            <a:ext cx="8172400" cy="6858000"/>
          </a:xfrm>
          <a:prstGeom prst="rect">
            <a:avLst/>
          </a:prstGeom>
          <a:noFill/>
        </p:spPr>
      </p:pic>
      <p:sp>
        <p:nvSpPr>
          <p:cNvPr id="5" name="4 Título"/>
          <p:cNvSpPr>
            <a:spLocks noGrp="1"/>
          </p:cNvSpPr>
          <p:nvPr>
            <p:ph type="title"/>
          </p:nvPr>
        </p:nvSpPr>
        <p:spPr>
          <a:xfrm>
            <a:off x="0" y="1124744"/>
            <a:ext cx="8172400" cy="5733256"/>
          </a:xfrm>
          <a:ln>
            <a:solidFill>
              <a:schemeClr val="bg1"/>
            </a:solidFill>
          </a:ln>
        </p:spPr>
        <p:txBody>
          <a:bodyPr>
            <a:normAutofit/>
          </a:bodyPr>
          <a:lstStyle/>
          <a:p>
            <a:pPr algn="l"/>
            <a:r>
              <a:rPr lang="es-ES" sz="2000" dirty="0" smtClean="0">
                <a:latin typeface="Arial Rounded MT Bold" pitchFamily="34" charset="0"/>
                <a:ea typeface="Batang" pitchFamily="18" charset="-127"/>
              </a:rPr>
              <a:t/>
            </a:r>
            <a:br>
              <a:rPr lang="es-ES" sz="2000" dirty="0" smtClean="0">
                <a:latin typeface="Arial Rounded MT Bold" pitchFamily="34" charset="0"/>
                <a:ea typeface="Batang" pitchFamily="18" charset="-127"/>
              </a:rPr>
            </a:br>
            <a:r>
              <a:rPr lang="es-ES" sz="2000" dirty="0" smtClean="0">
                <a:latin typeface="Arial Rounded MT Bold" pitchFamily="34" charset="0"/>
                <a:ea typeface="Batang" pitchFamily="18" charset="-127"/>
              </a:rPr>
              <a:t/>
            </a:r>
            <a:br>
              <a:rPr lang="es-ES" sz="2000" dirty="0" smtClean="0">
                <a:latin typeface="Arial Rounded MT Bold" pitchFamily="34" charset="0"/>
                <a:ea typeface="Batang" pitchFamily="18" charset="-127"/>
              </a:rPr>
            </a:br>
            <a:r>
              <a:rPr lang="es-ES" sz="2000" dirty="0" smtClean="0">
                <a:latin typeface="Arial Rounded MT Bold" pitchFamily="34" charset="0"/>
                <a:ea typeface="Batang" pitchFamily="18" charset="-127"/>
              </a:rPr>
              <a:t/>
            </a:r>
            <a:br>
              <a:rPr lang="es-ES" sz="2000" dirty="0" smtClean="0">
                <a:latin typeface="Arial Rounded MT Bold" pitchFamily="34" charset="0"/>
                <a:ea typeface="Batang" pitchFamily="18" charset="-127"/>
              </a:rPr>
            </a:br>
            <a:r>
              <a:rPr lang="es-ES" sz="2000" dirty="0" smtClean="0">
                <a:latin typeface="Arial Rounded MT Bold" pitchFamily="34" charset="0"/>
                <a:ea typeface="Batang" pitchFamily="18" charset="-127"/>
              </a:rPr>
              <a:t/>
            </a:r>
            <a:br>
              <a:rPr lang="es-ES" sz="2000" dirty="0" smtClean="0">
                <a:latin typeface="Arial Rounded MT Bold" pitchFamily="34" charset="0"/>
                <a:ea typeface="Batang" pitchFamily="18" charset="-127"/>
              </a:rPr>
            </a:br>
            <a:r>
              <a:rPr lang="es-ES" sz="2000" dirty="0" smtClean="0">
                <a:latin typeface="Arial Rounded MT Bold" pitchFamily="34" charset="0"/>
                <a:ea typeface="Batang" pitchFamily="18" charset="-127"/>
              </a:rPr>
              <a:t/>
            </a:r>
            <a:br>
              <a:rPr lang="es-ES" sz="2000" dirty="0" smtClean="0">
                <a:latin typeface="Arial Rounded MT Bold" pitchFamily="34" charset="0"/>
                <a:ea typeface="Batang" pitchFamily="18" charset="-127"/>
              </a:rPr>
            </a:br>
            <a:r>
              <a:rPr lang="es-ES" sz="2000" dirty="0" smtClean="0">
                <a:solidFill>
                  <a:schemeClr val="accent2">
                    <a:lumMod val="75000"/>
                  </a:schemeClr>
                </a:solidFill>
                <a:latin typeface="Arial Rounded MT Bold" pitchFamily="34" charset="0"/>
                <a:ea typeface="Batang" pitchFamily="18" charset="-127"/>
              </a:rPr>
              <a:t>La diferensia entre las redes sociales es que en algunas se buscan amigos y en otras informacion como ser google y facebook etc</a:t>
            </a:r>
            <a:r>
              <a:rPr lang="es-ES" dirty="0" smtClean="0">
                <a:solidFill>
                  <a:schemeClr val="accent2">
                    <a:lumMod val="75000"/>
                  </a:schemeClr>
                </a:solidFill>
              </a:rPr>
              <a:t>.</a:t>
            </a:r>
            <a:endParaRPr lang="es-ES" dirty="0">
              <a:solidFill>
                <a:schemeClr val="accent2">
                  <a:lumMod val="75000"/>
                </a:schemeClr>
              </a:solidFill>
            </a:endParaRPr>
          </a:p>
        </p:txBody>
      </p:sp>
      <p:sp>
        <p:nvSpPr>
          <p:cNvPr id="8" name="7 Marcador de texto"/>
          <p:cNvSpPr>
            <a:spLocks noGrp="1"/>
          </p:cNvSpPr>
          <p:nvPr>
            <p:ph type="body" idx="1"/>
          </p:nvPr>
        </p:nvSpPr>
        <p:spPr>
          <a:xfrm>
            <a:off x="755576" y="188640"/>
            <a:ext cx="6255488" cy="792088"/>
          </a:xfrm>
        </p:spPr>
        <p:txBody>
          <a:bodyPr/>
          <a:lstStyle/>
          <a:p>
            <a:pPr algn="ctr"/>
            <a:r>
              <a:rPr lang="es-ES" sz="2800" b="1" dirty="0" smtClean="0">
                <a:solidFill>
                  <a:schemeClr val="accent6">
                    <a:lumMod val="75000"/>
                  </a:schemeClr>
                </a:solidFill>
                <a:latin typeface="Baskerville Old Face" pitchFamily="18" charset="0"/>
              </a:rPr>
              <a:t>Diferencia entre las redes sociales</a:t>
            </a:r>
            <a:r>
              <a:rPr lang="es-ES" sz="2800" b="1" dirty="0" smtClean="0">
                <a:latin typeface="Baskerville Old Face" pitchFamily="18" charset="0"/>
              </a:rPr>
              <a:t>  </a:t>
            </a:r>
          </a:p>
          <a:p>
            <a:endParaRPr lang="es-ES" dirty="0"/>
          </a:p>
        </p:txBody>
      </p:sp>
      <p:pic>
        <p:nvPicPr>
          <p:cNvPr id="6" name="THE CLIMB.mp3">
            <a:hlinkClick r:id="" action="ppaction://media"/>
          </p:cNvPr>
          <p:cNvPicPr>
            <a:picLocks noRot="1" noChangeAspect="1"/>
          </p:cNvPicPr>
          <p:nvPr>
            <a:audioFile r:link="rId1"/>
          </p:nvPr>
        </p:nvPicPr>
        <p:blipFill>
          <a:blip r:embed="rId4" cstate="print"/>
          <a:stretch>
            <a:fillRect/>
          </a:stretch>
        </p:blipFill>
        <p:spPr>
          <a:xfrm>
            <a:off x="7164288" y="6381328"/>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p:cTn id="7" dur="1000" fill="hold"/>
                                        <p:tgtEl>
                                          <p:spTgt spid="9218"/>
                                        </p:tgtEl>
                                        <p:attrNameLst>
                                          <p:attrName>ppt_w</p:attrName>
                                        </p:attrNameLst>
                                      </p:cBhvr>
                                      <p:tavLst>
                                        <p:tav tm="0">
                                          <p:val>
                                            <p:fltVal val="0"/>
                                          </p:val>
                                        </p:tav>
                                        <p:tav tm="100000">
                                          <p:val>
                                            <p:strVal val="#ppt_w"/>
                                          </p:val>
                                        </p:tav>
                                      </p:tavLst>
                                    </p:anim>
                                    <p:anim calcmode="lin" valueType="num">
                                      <p:cBhvr>
                                        <p:cTn id="8" dur="1000" fill="hold"/>
                                        <p:tgtEl>
                                          <p:spTgt spid="9218"/>
                                        </p:tgtEl>
                                        <p:attrNameLst>
                                          <p:attrName>ppt_h</p:attrName>
                                        </p:attrNameLst>
                                      </p:cBhvr>
                                      <p:tavLst>
                                        <p:tav tm="0">
                                          <p:val>
                                            <p:fltVal val="0"/>
                                          </p:val>
                                        </p:tav>
                                        <p:tav tm="100000">
                                          <p:val>
                                            <p:strVal val="#ppt_h"/>
                                          </p:val>
                                        </p:tav>
                                      </p:tavLst>
                                    </p:anim>
                                    <p:anim calcmode="lin" valueType="num">
                                      <p:cBhvr>
                                        <p:cTn id="9" dur="1000" fill="hold"/>
                                        <p:tgtEl>
                                          <p:spTgt spid="921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921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54" presetClass="exit" presetSubtype="0" decel="100000" fill="hold" nodeType="clickEffect">
                                  <p:stCondLst>
                                    <p:cond delay="0"/>
                                  </p:stCondLst>
                                  <p:childTnLst>
                                    <p:anim calcmode="lin" valueType="num">
                                      <p:cBhvr>
                                        <p:cTn id="14" dur="500"/>
                                        <p:tgtEl>
                                          <p:spTgt spid="9218"/>
                                        </p:tgtEl>
                                        <p:attrNameLst>
                                          <p:attrName>ppt_w</p:attrName>
                                        </p:attrNameLst>
                                      </p:cBhvr>
                                      <p:tavLst>
                                        <p:tav tm="0">
                                          <p:val>
                                            <p:strVal val="ppt_w"/>
                                          </p:val>
                                        </p:tav>
                                        <p:tav tm="100000">
                                          <p:val>
                                            <p:strVal val="ppt_w*0.05"/>
                                          </p:val>
                                        </p:tav>
                                      </p:tavLst>
                                    </p:anim>
                                    <p:anim calcmode="lin" valueType="num">
                                      <p:cBhvr>
                                        <p:cTn id="15" dur="500"/>
                                        <p:tgtEl>
                                          <p:spTgt spid="9218"/>
                                        </p:tgtEl>
                                        <p:attrNameLst>
                                          <p:attrName>ppt_h</p:attrName>
                                        </p:attrNameLst>
                                      </p:cBhvr>
                                      <p:tavLst>
                                        <p:tav tm="0">
                                          <p:val>
                                            <p:strVal val="ppt_h"/>
                                          </p:val>
                                        </p:tav>
                                        <p:tav tm="100000">
                                          <p:val>
                                            <p:strVal val="ppt_h"/>
                                          </p:val>
                                        </p:tav>
                                      </p:tavLst>
                                    </p:anim>
                                    <p:anim calcmode="lin" valueType="num">
                                      <p:cBhvr>
                                        <p:cTn id="16" dur="500"/>
                                        <p:tgtEl>
                                          <p:spTgt spid="9218"/>
                                        </p:tgtEl>
                                        <p:attrNameLst>
                                          <p:attrName>ppt_x</p:attrName>
                                        </p:attrNameLst>
                                      </p:cBhvr>
                                      <p:tavLst>
                                        <p:tav tm="0">
                                          <p:val>
                                            <p:strVal val="ppt_x"/>
                                          </p:val>
                                        </p:tav>
                                        <p:tav tm="100000">
                                          <p:val>
                                            <p:strVal val="ppt_x-.2"/>
                                          </p:val>
                                        </p:tav>
                                      </p:tavLst>
                                    </p:anim>
                                    <p:anim calcmode="lin" valueType="num">
                                      <p:cBhvr>
                                        <p:cTn id="17" dur="500"/>
                                        <p:tgtEl>
                                          <p:spTgt spid="9218"/>
                                        </p:tgtEl>
                                        <p:attrNameLst>
                                          <p:attrName>ppt_y</p:attrName>
                                        </p:attrNameLst>
                                      </p:cBhvr>
                                      <p:tavLst>
                                        <p:tav tm="0">
                                          <p:val>
                                            <p:strVal val="ppt_y"/>
                                          </p:val>
                                        </p:tav>
                                        <p:tav tm="100000">
                                          <p:val>
                                            <p:strVal val="ppt_y"/>
                                          </p:val>
                                        </p:tav>
                                      </p:tavLst>
                                    </p:anim>
                                    <p:animEffect transition="out" filter="fade">
                                      <p:cBhvr>
                                        <p:cTn id="18" dur="500"/>
                                        <p:tgtEl>
                                          <p:spTgt spid="9218"/>
                                        </p:tgtEl>
                                      </p:cBhvr>
                                    </p:animEffect>
                                    <p:set>
                                      <p:cBhvr>
                                        <p:cTn id="19" dur="1" fill="hold">
                                          <p:stCondLst>
                                            <p:cond delay="499"/>
                                          </p:stCondLst>
                                        </p:cTn>
                                        <p:tgtEl>
                                          <p:spTgt spid="9218"/>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28"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15000" fill="hold"/>
                                        <p:tgtEl>
                                          <p:spTgt spid="5"/>
                                        </p:tgtEl>
                                        <p:attrNameLst>
                                          <p:attrName>ppt_x</p:attrName>
                                        </p:attrNameLst>
                                      </p:cBhvr>
                                      <p:tavLst>
                                        <p:tav tm="0">
                                          <p:val>
                                            <p:strVal val="#ppt_x"/>
                                          </p:val>
                                        </p:tav>
                                        <p:tav tm="100000">
                                          <p:val>
                                            <p:strVal val="#ppt_x"/>
                                          </p:val>
                                        </p:tav>
                                      </p:tavLst>
                                    </p:anim>
                                    <p:anim calcmode="lin" valueType="num">
                                      <p:cBhvr>
                                        <p:cTn id="25" dur="15000" fill="hold"/>
                                        <p:tgtEl>
                                          <p:spTgt spid="5"/>
                                        </p:tgtEl>
                                        <p:attrNameLst>
                                          <p:attrName>ppt_y</p:attrName>
                                        </p:attrNameLst>
                                      </p:cBhvr>
                                      <p:tavLst>
                                        <p:tav tm="0">
                                          <p:val>
                                            <p:strVal val="#ppt_y+1"/>
                                          </p:val>
                                        </p:tav>
                                        <p:tav tm="100000">
                                          <p:val>
                                            <p:strVal val="#ppt_y-1"/>
                                          </p:val>
                                        </p:tav>
                                      </p:tavLst>
                                    </p:anim>
                                  </p:childTnLst>
                                </p:cTn>
                              </p:par>
                            </p:childTnLst>
                          </p:cTn>
                        </p:par>
                      </p:childTnLst>
                    </p:cTn>
                  </p:par>
                  <p:par>
                    <p:cTn id="26" fill="hold">
                      <p:stCondLst>
                        <p:cond delay="indefinite"/>
                      </p:stCondLst>
                      <p:childTnLst>
                        <p:par>
                          <p:cTn id="27" fill="hold">
                            <p:stCondLst>
                              <p:cond delay="0"/>
                            </p:stCondLst>
                            <p:childTnLst>
                              <p:par>
                                <p:cTn id="28" presetID="20" presetClass="exit" presetSubtype="0" fill="hold" grpId="1" nodeType="clickEffect">
                                  <p:stCondLst>
                                    <p:cond delay="0"/>
                                  </p:stCondLst>
                                  <p:childTnLst>
                                    <p:animEffect transition="out" filter="wedge">
                                      <p:cBhvr>
                                        <p:cTn id="29" dur="2000"/>
                                        <p:tgtEl>
                                          <p:spTgt spid="5"/>
                                        </p:tgtEl>
                                      </p:cBhvr>
                                    </p:animEffect>
                                    <p:set>
                                      <p:cBhvr>
                                        <p:cTn id="30" dur="1" fill="hold">
                                          <p:stCondLst>
                                            <p:cond delay="1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1" restart="whenNotActive" fill="hold" evtFilter="cancelBubble" nodeType="interactiveSeq">
                <p:stCondLst>
                  <p:cond evt="onClick" delay="0">
                    <p:tgtEl>
                      <p:spTgt spid="6"/>
                    </p:tgtEl>
                  </p:cond>
                </p:stCondLst>
                <p:endSync evt="end" delay="0">
                  <p:rtn val="all"/>
                </p:endSync>
                <p:childTnLst>
                  <p:par>
                    <p:cTn id="32" fill="hold">
                      <p:stCondLst>
                        <p:cond delay="0"/>
                      </p:stCondLst>
                      <p:childTnLst>
                        <p:par>
                          <p:cTn id="33" fill="hold">
                            <p:stCondLst>
                              <p:cond delay="0"/>
                            </p:stCondLst>
                            <p:childTnLst>
                              <p:par>
                                <p:cTn id="34" presetID="1" presetClass="mediacall" presetSubtype="0" fill="hold" nodeType="clickEffect">
                                  <p:stCondLst>
                                    <p:cond delay="0"/>
                                  </p:stCondLst>
                                  <p:childTnLst>
                                    <p:cmd type="call" cmd="playFrom(0.0)">
                                      <p:cBhvr>
                                        <p:cTn id="35" dur="238535" fill="hold"/>
                                        <p:tgtEl>
                                          <p:spTgt spid="6"/>
                                        </p:tgtEl>
                                      </p:cBhvr>
                                    </p:cmd>
                                  </p:childTnLst>
                                </p:cTn>
                              </p:par>
                            </p:childTnLst>
                          </p:cTn>
                        </p:par>
                      </p:childTnLst>
                    </p:cTn>
                  </p:par>
                </p:childTnLst>
              </p:cTn>
              <p:nextCondLst>
                <p:cond evt="onClick" delay="0">
                  <p:tgtEl>
                    <p:spTgt spid="6"/>
                  </p:tgtEl>
                </p:cond>
              </p:nextCondLst>
            </p:seq>
            <p:audio>
              <p:cMediaNode>
                <p:cTn id="36"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5" grpId="0" animBg="1"/>
      <p:bldP spid="5"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0" y="0"/>
            <a:ext cx="8135888" cy="7029400"/>
          </a:xfrm>
          <a:solidFill>
            <a:schemeClr val="tx2"/>
          </a:solidFill>
          <a:ln>
            <a:solidFill>
              <a:schemeClr val="tx1"/>
            </a:solidFill>
          </a:ln>
        </p:spPr>
        <p:txBody>
          <a:bodyPr>
            <a:normAutofit/>
          </a:bodyPr>
          <a:lstStyle/>
          <a:p>
            <a:r>
              <a:rPr lang="es-ES" sz="2000" dirty="0" smtClean="0">
                <a:solidFill>
                  <a:schemeClr val="tx1"/>
                </a:solidFill>
              </a:rPr>
              <a:t>Cantidad de páginas</a:t>
            </a:r>
            <a:r>
              <a:rPr lang="es-ES" sz="2000" dirty="0" smtClean="0"/>
              <a:t/>
            </a:r>
            <a:br>
              <a:rPr lang="es-ES" sz="2000" dirty="0" smtClean="0"/>
            </a:br>
            <a:r>
              <a:rPr lang="es-ES" sz="2000" b="0" dirty="0" smtClean="0"/>
              <a:t>Es difícil establecer el tamaño exacto de Internet, ya que éste crece continuamente y no existe una manera fiable de acceder a todo su contenido y, por consiguiente, de determinar su tamaño.</a:t>
            </a:r>
            <a:br>
              <a:rPr lang="es-ES" sz="2000" b="0" dirty="0" smtClean="0"/>
            </a:br>
            <a:r>
              <a:rPr lang="es-ES" sz="2000" b="0" dirty="0" smtClean="0"/>
              <a:t>Un estudio del año 2005 usando distintos motores de búsqueda (Google, MSN, Yahoo!, and Ask Jeeves) estimaba que existían 11.500 millones de páginas Web.</a:t>
            </a:r>
            <a:br>
              <a:rPr lang="es-ES" sz="2000" b="0" dirty="0" smtClean="0"/>
            </a:br>
            <a:r>
              <a:rPr lang="es-ES" sz="2000" b="0" dirty="0" smtClean="0"/>
              <a:t>Otro estudio del año 2008 estimaba que la cantidad había ascendido a 63.000 millones de páginas web.</a:t>
            </a:r>
            <a:br>
              <a:rPr lang="es-ES" sz="2000" b="0" dirty="0" smtClean="0"/>
            </a:br>
            <a:r>
              <a:rPr lang="es-ES" sz="2000" b="0" dirty="0" smtClean="0"/>
              <a:t>Para estimar esta cantidad se usan las webs indexadas por los distintos motores de búsqueda, pero este método no abarca todas las páginas online. Utilizando este criterio Internet se puede dividir en:</a:t>
            </a:r>
            <a:br>
              <a:rPr lang="es-ES" sz="2000" b="0" dirty="0" smtClean="0"/>
            </a:br>
            <a:r>
              <a:rPr lang="es-ES" sz="2000" b="0" dirty="0" smtClean="0">
                <a:solidFill>
                  <a:schemeClr val="accent1">
                    <a:lumMod val="50000"/>
                  </a:schemeClr>
                </a:solidFill>
              </a:rPr>
              <a:t>Internet superficial</a:t>
            </a:r>
            <a:r>
              <a:rPr lang="es-ES" sz="2000" b="0" dirty="0" smtClean="0"/>
              <a:t/>
            </a:r>
            <a:br>
              <a:rPr lang="es-ES" sz="2000" b="0" dirty="0" smtClean="0"/>
            </a:br>
            <a:r>
              <a:rPr lang="es-ES" sz="2000" b="0" dirty="0" smtClean="0">
                <a:solidFill>
                  <a:schemeClr val="accent1">
                    <a:lumMod val="50000"/>
                  </a:schemeClr>
                </a:solidFill>
              </a:rPr>
              <a:t>Internet profunda</a:t>
            </a:r>
            <a:r>
              <a:rPr lang="es-ES" sz="2000" b="0" dirty="0" smtClean="0"/>
              <a:t/>
            </a:r>
            <a:br>
              <a:rPr lang="es-ES" sz="2000" b="0" dirty="0" smtClean="0"/>
            </a:br>
            <a:r>
              <a:rPr lang="es-ES" sz="2000" dirty="0" smtClean="0">
                <a:solidFill>
                  <a:schemeClr val="tx1"/>
                </a:solidFill>
              </a:rPr>
              <a:t>Cantidad de usuarios</a:t>
            </a:r>
            <a:r>
              <a:rPr lang="es-ES" sz="2000" dirty="0" smtClean="0"/>
              <a:t/>
            </a:r>
            <a:br>
              <a:rPr lang="es-ES" sz="2000" dirty="0" smtClean="0"/>
            </a:br>
            <a:r>
              <a:rPr lang="es-ES" sz="2000" b="0" dirty="0" smtClean="0"/>
              <a:t>El número de usuarios aumenta de forma continua. En </a:t>
            </a:r>
            <a:r>
              <a:rPr lang="es-ES" sz="2000" b="0" dirty="0" smtClean="0">
                <a:hlinkClick r:id="rId3" tooltip="2006"/>
              </a:rPr>
              <a:t>2006</a:t>
            </a:r>
            <a:r>
              <a:rPr lang="es-ES" sz="2000" b="0" dirty="0" smtClean="0"/>
              <a:t> se estimaba el número de internautas en 1.100 millones. Para el </a:t>
            </a:r>
            <a:r>
              <a:rPr lang="es-ES" sz="2000" b="0" dirty="0" smtClean="0">
                <a:hlinkClick r:id="rId4" tooltip="2016"/>
              </a:rPr>
              <a:t>2016</a:t>
            </a:r>
            <a:r>
              <a:rPr lang="es-ES" sz="2000" b="0" dirty="0" smtClean="0"/>
              <a:t> se estima que el número ascenderá a 2.000 millones.</a:t>
            </a:r>
            <a:r>
              <a:rPr lang="es-ES" b="0" dirty="0" smtClean="0"/>
              <a:t/>
            </a:r>
            <a:br>
              <a:rPr lang="es-ES" b="0" dirty="0" smtClean="0"/>
            </a:br>
            <a:endParaRPr lang="es-ES" dirty="0"/>
          </a:p>
        </p:txBody>
      </p:sp>
      <p:pic>
        <p:nvPicPr>
          <p:cNvPr id="3" name="THE CLIMB.mp3">
            <a:hlinkClick r:id="" action="ppaction://media"/>
          </p:cNvPr>
          <p:cNvPicPr>
            <a:picLocks noRot="1" noChangeAspect="1"/>
          </p:cNvPicPr>
          <p:nvPr>
            <a:audioFile r:link="rId1"/>
          </p:nvPr>
        </p:nvPicPr>
        <p:blipFill>
          <a:blip r:embed="rId5" cstate="print"/>
          <a:stretch>
            <a:fillRect/>
          </a:stretch>
        </p:blipFill>
        <p:spPr>
          <a:xfrm>
            <a:off x="7164288" y="6381328"/>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3" presetClass="exit" presetSubtype="16" fill="hold" grpId="1" nodeType="clickEffect">
                                  <p:stCondLst>
                                    <p:cond delay="0"/>
                                  </p:stCondLst>
                                  <p:childTnLst>
                                    <p:animEffect transition="out" filter="plus(in)">
                                      <p:cBhvr>
                                        <p:cTn id="24" dur="2000"/>
                                        <p:tgtEl>
                                          <p:spTgt spid="8"/>
                                        </p:tgtEl>
                                      </p:cBhvr>
                                    </p:animEffect>
                                    <p:set>
                                      <p:cBhvr>
                                        <p:cTn id="25" dur="1" fill="hold">
                                          <p:stCondLst>
                                            <p:cond delay="1999"/>
                                          </p:stCondLst>
                                        </p:cTn>
                                        <p:tgtEl>
                                          <p:spTgt spid="8"/>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43" presetClass="entr" presetSubtype="0" fill="hold" grpId="2"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
                                        <p:tgtEl>
                                          <p:spTgt spid="8"/>
                                        </p:tgtEl>
                                      </p:cBhvr>
                                    </p:animEffect>
                                    <p:anim calcmode="lin" valueType="num">
                                      <p:cBhvr>
                                        <p:cTn id="31" dur="400" fill="hold"/>
                                        <p:tgtEl>
                                          <p:spTgt spid="8"/>
                                        </p:tgtEl>
                                        <p:attrNameLst>
                                          <p:attrName>ppt_x</p:attrName>
                                        </p:attrNameLst>
                                      </p:cBhvr>
                                      <p:tavLst>
                                        <p:tav tm="0">
                                          <p:val>
                                            <p:strVal val="#ppt_x"/>
                                          </p:val>
                                        </p:tav>
                                        <p:tav tm="100000">
                                          <p:val>
                                            <p:strVal val="#ppt_x"/>
                                          </p:val>
                                        </p:tav>
                                      </p:tavLst>
                                    </p:anim>
                                    <p:anim calcmode="lin" valueType="num">
                                      <p:cBhvr>
                                        <p:cTn id="32" dur="400" fill="hold"/>
                                        <p:tgtEl>
                                          <p:spTgt spid="8"/>
                                        </p:tgtEl>
                                        <p:attrNameLst>
                                          <p:attrName>ppt_y</p:attrName>
                                        </p:attrNameLst>
                                      </p:cBhvr>
                                      <p:tavLst>
                                        <p:tav tm="0">
                                          <p:val>
                                            <p:strVal val="#ppt_y+0.31"/>
                                          </p:val>
                                        </p:tav>
                                        <p:tav tm="100000">
                                          <p:val>
                                            <p:strVal val="#ppt_y+0.31"/>
                                          </p:val>
                                        </p:tav>
                                      </p:tavLst>
                                    </p:anim>
                                    <p:anim calcmode="lin" valueType="num">
                                      <p:cBhvr>
                                        <p:cTn id="33" dur="600" decel="50000" fill="hold">
                                          <p:stCondLst>
                                            <p:cond delay="400"/>
                                          </p:stCondLst>
                                        </p:cTn>
                                        <p:tgtEl>
                                          <p:spTgt spid="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4" dur="600" decel="50000" fill="hold">
                                          <p:stCondLst>
                                            <p:cond delay="400"/>
                                          </p:stCondLst>
                                        </p:cTn>
                                        <p:tgtEl>
                                          <p:spTgt spid="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6" presetClass="exit" presetSubtype="0" fill="hold" grpId="3" nodeType="clickEffect">
                                  <p:stCondLst>
                                    <p:cond delay="0"/>
                                  </p:stCondLst>
                                  <p:childTnLst>
                                    <p:animEffect transition="out" filter="wipe(down)">
                                      <p:cBhvr>
                                        <p:cTn id="38" dur="180" accel="50000">
                                          <p:stCondLst>
                                            <p:cond delay="1820"/>
                                          </p:stCondLst>
                                        </p:cTn>
                                        <p:tgtEl>
                                          <p:spTgt spid="8"/>
                                        </p:tgtEl>
                                      </p:cBhvr>
                                    </p:animEffect>
                                    <p:anim calcmode="lin" valueType="num">
                                      <p:cBhvr>
                                        <p:cTn id="39" dur="1822" tmFilter="0,0; 0.14,0.31; 0.43,0.73; 0.71,0.91; 1.0,1.0">
                                          <p:stCondLst>
                                            <p:cond delay="0"/>
                                          </p:stCondLst>
                                        </p:cTn>
                                        <p:tgtEl>
                                          <p:spTgt spid="8"/>
                                        </p:tgtEl>
                                        <p:attrNameLst>
                                          <p:attrName>ppt_x</p:attrName>
                                        </p:attrNameLst>
                                      </p:cBhvr>
                                      <p:tavLst>
                                        <p:tav tm="0">
                                          <p:val>
                                            <p:strVal val="ppt_x"/>
                                          </p:val>
                                        </p:tav>
                                        <p:tav tm="100000">
                                          <p:val>
                                            <p:strVal val="#ppt_x+0.25"/>
                                          </p:val>
                                        </p:tav>
                                      </p:tavLst>
                                    </p:anim>
                                    <p:anim calcmode="lin" valueType="num">
                                      <p:cBhvr>
                                        <p:cTn id="40" dur="178">
                                          <p:stCondLst>
                                            <p:cond delay="1822"/>
                                          </p:stCondLst>
                                        </p:cTn>
                                        <p:tgtEl>
                                          <p:spTgt spid="8"/>
                                        </p:tgtEl>
                                        <p:attrNameLst>
                                          <p:attrName>ppt_x</p:attrName>
                                        </p:attrNameLst>
                                      </p:cBhvr>
                                      <p:tavLst>
                                        <p:tav tm="0">
                                          <p:val>
                                            <p:strVal val="ppt_x"/>
                                          </p:val>
                                        </p:tav>
                                        <p:tav tm="100000">
                                          <p:val>
                                            <p:strVal val="ppt_x"/>
                                          </p:val>
                                        </p:tav>
                                      </p:tavLst>
                                    </p:anim>
                                    <p:anim calcmode="lin" valueType="num">
                                      <p:cBhvr>
                                        <p:cTn id="41" dur="664" tmFilter="0.0,0.0;0.25,0.07;0.50,0.2;0.75,0.467;1.0,1.0">
                                          <p:stCondLst>
                                            <p:cond delay="0"/>
                                          </p:stCondLst>
                                        </p:cTn>
                                        <p:tgtEl>
                                          <p:spTgt spid="8"/>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42" dur="664" tmFilter="0, 0; 0.125,0.2665; 0.25,0.4; 0.375,0.465; 0.5,0.5;  0.625,0.535; 0.75,0.6; 0.875,0.7335; 1,1">
                                          <p:stCondLst>
                                            <p:cond delay="664"/>
                                          </p:stCondLst>
                                        </p:cTn>
                                        <p:tgtEl>
                                          <p:spTgt spid="8"/>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43" dur="332" tmFilter="0, 0; 0.125,0.2665; 0.25,0.4; 0.375,0.465; 0.5,0.5;  0.625,0.535; 0.75,0.6; 0.875,0.7335; 1,1">
                                          <p:stCondLst>
                                            <p:cond delay="1324"/>
                                          </p:stCondLst>
                                        </p:cTn>
                                        <p:tgtEl>
                                          <p:spTgt spid="8"/>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44" dur="164" tmFilter="0, 0; 0.125,0.2665; 0.25,0.4; 0.375,0.465; 0.5,0.5;  0.625,0.535; 0.75,0.6; 0.875,0.7335; 1,1">
                                          <p:stCondLst>
                                            <p:cond delay="1656"/>
                                          </p:stCondLst>
                                        </p:cTn>
                                        <p:tgtEl>
                                          <p:spTgt spid="8"/>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45" dur="180" accel="50000">
                                          <p:stCondLst>
                                            <p:cond delay="1820"/>
                                          </p:stCondLst>
                                        </p:cTn>
                                        <p:tgtEl>
                                          <p:spTgt spid="8"/>
                                        </p:tgtEl>
                                        <p:attrNameLst>
                                          <p:attrName>ppt_y</p:attrName>
                                        </p:attrNameLst>
                                      </p:cBhvr>
                                      <p:tavLst>
                                        <p:tav tm="0">
                                          <p:val>
                                            <p:strVal val="ppt_y"/>
                                          </p:val>
                                        </p:tav>
                                        <p:tav tm="100000">
                                          <p:val>
                                            <p:strVal val="ppt_y+ppt_h"/>
                                          </p:val>
                                        </p:tav>
                                      </p:tavLst>
                                    </p:anim>
                                    <p:animScale>
                                      <p:cBhvr>
                                        <p:cTn id="46" dur="26">
                                          <p:stCondLst>
                                            <p:cond delay="620"/>
                                          </p:stCondLst>
                                        </p:cTn>
                                        <p:tgtEl>
                                          <p:spTgt spid="8"/>
                                        </p:tgtEl>
                                      </p:cBhvr>
                                      <p:to x="100000" y="60000"/>
                                    </p:animScale>
                                    <p:animScale>
                                      <p:cBhvr>
                                        <p:cTn id="47" dur="166" decel="50000">
                                          <p:stCondLst>
                                            <p:cond delay="646"/>
                                          </p:stCondLst>
                                        </p:cTn>
                                        <p:tgtEl>
                                          <p:spTgt spid="8"/>
                                        </p:tgtEl>
                                      </p:cBhvr>
                                      <p:to x="100000" y="100000"/>
                                    </p:animScale>
                                    <p:animScale>
                                      <p:cBhvr>
                                        <p:cTn id="48" dur="26">
                                          <p:stCondLst>
                                            <p:cond delay="1312"/>
                                          </p:stCondLst>
                                        </p:cTn>
                                        <p:tgtEl>
                                          <p:spTgt spid="8"/>
                                        </p:tgtEl>
                                      </p:cBhvr>
                                      <p:to x="100000" y="80000"/>
                                    </p:animScale>
                                    <p:animScale>
                                      <p:cBhvr>
                                        <p:cTn id="49" dur="166" decel="50000">
                                          <p:stCondLst>
                                            <p:cond delay="1338"/>
                                          </p:stCondLst>
                                        </p:cTn>
                                        <p:tgtEl>
                                          <p:spTgt spid="8"/>
                                        </p:tgtEl>
                                      </p:cBhvr>
                                      <p:to x="100000" y="100000"/>
                                    </p:animScale>
                                    <p:animScale>
                                      <p:cBhvr>
                                        <p:cTn id="50" dur="26">
                                          <p:stCondLst>
                                            <p:cond delay="1642"/>
                                          </p:stCondLst>
                                        </p:cTn>
                                        <p:tgtEl>
                                          <p:spTgt spid="8"/>
                                        </p:tgtEl>
                                      </p:cBhvr>
                                      <p:to x="100000" y="90000"/>
                                    </p:animScale>
                                    <p:animScale>
                                      <p:cBhvr>
                                        <p:cTn id="51" dur="166" decel="50000">
                                          <p:stCondLst>
                                            <p:cond delay="1668"/>
                                          </p:stCondLst>
                                        </p:cTn>
                                        <p:tgtEl>
                                          <p:spTgt spid="8"/>
                                        </p:tgtEl>
                                      </p:cBhvr>
                                      <p:to x="100000" y="100000"/>
                                    </p:animScale>
                                    <p:animScale>
                                      <p:cBhvr>
                                        <p:cTn id="52" dur="26">
                                          <p:stCondLst>
                                            <p:cond delay="1808"/>
                                          </p:stCondLst>
                                        </p:cTn>
                                        <p:tgtEl>
                                          <p:spTgt spid="8"/>
                                        </p:tgtEl>
                                      </p:cBhvr>
                                      <p:to x="100000" y="95000"/>
                                    </p:animScale>
                                    <p:animScale>
                                      <p:cBhvr>
                                        <p:cTn id="53" dur="166" decel="50000">
                                          <p:stCondLst>
                                            <p:cond delay="1834"/>
                                          </p:stCondLst>
                                        </p:cTn>
                                        <p:tgtEl>
                                          <p:spTgt spid="8"/>
                                        </p:tgtEl>
                                      </p:cBhvr>
                                      <p:to x="100000" y="100000"/>
                                    </p:animScale>
                                    <p:set>
                                      <p:cBhvr>
                                        <p:cTn id="54" dur="1" fill="hold">
                                          <p:stCondLst>
                                            <p:cond delay="1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55" restart="whenNotActive" fill="hold" evtFilter="cancelBubble" nodeType="interactiveSeq">
                <p:stCondLst>
                  <p:cond evt="onClick" delay="0">
                    <p:tgtEl>
                      <p:spTgt spid="3"/>
                    </p:tgtEl>
                  </p:cond>
                </p:stCondLst>
                <p:endSync evt="end" delay="0">
                  <p:rtn val="all"/>
                </p:endSync>
                <p:childTnLst>
                  <p:par>
                    <p:cTn id="56" fill="hold">
                      <p:stCondLst>
                        <p:cond delay="0"/>
                      </p:stCondLst>
                      <p:childTnLst>
                        <p:par>
                          <p:cTn id="57" fill="hold">
                            <p:stCondLst>
                              <p:cond delay="0"/>
                            </p:stCondLst>
                            <p:childTnLst>
                              <p:par>
                                <p:cTn id="58" presetID="1" presetClass="mediacall" presetSubtype="0" fill="hold" nodeType="clickEffect">
                                  <p:stCondLst>
                                    <p:cond delay="0"/>
                                  </p:stCondLst>
                                  <p:childTnLst>
                                    <p:cmd type="call" cmd="playFrom(0.0)">
                                      <p:cBhvr>
                                        <p:cTn id="59" dur="238535" fill="hold"/>
                                        <p:tgtEl>
                                          <p:spTgt spid="3"/>
                                        </p:tgtEl>
                                      </p:cBhvr>
                                    </p:cmd>
                                  </p:childTnLst>
                                </p:cTn>
                              </p:par>
                            </p:childTnLst>
                          </p:cTn>
                        </p:par>
                      </p:childTnLst>
                    </p:cTn>
                  </p:par>
                </p:childTnLst>
              </p:cTn>
              <p:nextCondLst>
                <p:cond evt="onClick" delay="0">
                  <p:tgtEl>
                    <p:spTgt spid="3"/>
                  </p:tgtEl>
                </p:cond>
              </p:nextCondLst>
            </p:seq>
            <p:audio>
              <p:cMediaNode>
                <p:cTn id="60"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childTnLst>
        </p:cTn>
      </p:par>
    </p:tnLst>
    <p:bldLst>
      <p:bldP spid="8" grpId="0" animBg="1"/>
      <p:bldP spid="8" grpId="1" animBg="1"/>
      <p:bldP spid="8" grpId="2" animBg="1"/>
      <p:bldP spid="8" grpId="3"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http://www.dailyblogtips.com/wp-content/uploads/blogs.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1 Título"/>
          <p:cNvSpPr>
            <a:spLocks noGrp="1"/>
          </p:cNvSpPr>
          <p:nvPr>
            <p:ph type="title"/>
          </p:nvPr>
        </p:nvSpPr>
        <p:spPr>
          <a:xfrm>
            <a:off x="5508104" y="404664"/>
            <a:ext cx="3429000" cy="833264"/>
          </a:xfrm>
        </p:spPr>
        <p:txBody>
          <a:bodyPr/>
          <a:lstStyle/>
          <a:p>
            <a:r>
              <a:rPr lang="es-ES" dirty="0" smtClean="0"/>
              <a:t>blogs</a:t>
            </a:r>
            <a:endParaRPr lang="es-ES" dirty="0"/>
          </a:p>
        </p:txBody>
      </p:sp>
      <p:sp>
        <p:nvSpPr>
          <p:cNvPr id="3" name="2 Marcador de texto"/>
          <p:cNvSpPr>
            <a:spLocks noGrp="1"/>
          </p:cNvSpPr>
          <p:nvPr>
            <p:ph type="body" sz="half" idx="2"/>
          </p:nvPr>
        </p:nvSpPr>
        <p:spPr>
          <a:xfrm rot="20830044">
            <a:off x="5445806" y="1614467"/>
            <a:ext cx="3429000" cy="2809662"/>
          </a:xfrm>
        </p:spPr>
        <p:txBody>
          <a:bodyPr/>
          <a:lstStyle/>
          <a:p>
            <a:r>
              <a:rPr lang="es-ES" dirty="0" smtClean="0">
                <a:solidFill>
                  <a:srgbClr val="FF0000"/>
                </a:solidFill>
              </a:rPr>
              <a:t>Un </a:t>
            </a:r>
            <a:r>
              <a:rPr lang="es-ES" b="1" dirty="0" smtClean="0">
                <a:solidFill>
                  <a:srgbClr val="FF0000"/>
                </a:solidFill>
              </a:rPr>
              <a:t>blog</a:t>
            </a:r>
            <a:r>
              <a:rPr lang="es-ES" dirty="0" smtClean="0">
                <a:solidFill>
                  <a:srgbClr val="FF0000"/>
                </a:solidFill>
              </a:rPr>
              <a:t>, o en español también una </a:t>
            </a:r>
            <a:r>
              <a:rPr lang="es-ES" i="1" dirty="0" smtClean="0">
                <a:solidFill>
                  <a:srgbClr val="FF0000"/>
                </a:solidFill>
                <a:hlinkClick r:id="rId4" tooltip="Bitácora"/>
              </a:rPr>
              <a:t>bitácora</a:t>
            </a:r>
            <a:r>
              <a:rPr lang="es-ES" dirty="0" smtClean="0">
                <a:solidFill>
                  <a:srgbClr val="FF0000"/>
                </a:solidFill>
              </a:rPr>
              <a:t>, es un </a:t>
            </a:r>
            <a:r>
              <a:rPr lang="es-ES" dirty="0" smtClean="0">
                <a:solidFill>
                  <a:srgbClr val="FF0000"/>
                </a:solidFill>
                <a:hlinkClick r:id="rId5" tooltip="Sitio web"/>
              </a:rPr>
              <a:t>sitio web</a:t>
            </a:r>
            <a:r>
              <a:rPr lang="es-ES" dirty="0" smtClean="0">
                <a:solidFill>
                  <a:srgbClr val="FF0000"/>
                </a:solidFill>
              </a:rPr>
              <a:t> periódicamente actualizado que recopila cronológicamente </a:t>
            </a:r>
            <a:r>
              <a:rPr lang="es-ES" dirty="0" smtClean="0">
                <a:solidFill>
                  <a:srgbClr val="FF0000"/>
                </a:solidFill>
                <a:hlinkClick r:id="rId6" tooltip="Texto"/>
              </a:rPr>
              <a:t>textos</a:t>
            </a:r>
            <a:r>
              <a:rPr lang="es-ES" dirty="0" smtClean="0">
                <a:solidFill>
                  <a:srgbClr val="FF0000"/>
                </a:solidFill>
              </a:rPr>
              <a:t> o </a:t>
            </a:r>
            <a:r>
              <a:rPr lang="es-ES" dirty="0" smtClean="0">
                <a:solidFill>
                  <a:srgbClr val="FF0000"/>
                </a:solidFill>
                <a:hlinkClick r:id="rId7" tooltip="Artículo"/>
              </a:rPr>
              <a:t>artículos</a:t>
            </a:r>
            <a:r>
              <a:rPr lang="es-ES" dirty="0" smtClean="0">
                <a:solidFill>
                  <a:srgbClr val="FF0000"/>
                </a:solidFill>
              </a:rPr>
              <a:t> de uno o varios autores, apareciendo primero el más reciente, donde el </a:t>
            </a:r>
            <a:r>
              <a:rPr lang="es-ES" dirty="0" smtClean="0">
                <a:solidFill>
                  <a:srgbClr val="FF0000"/>
                </a:solidFill>
                <a:hlinkClick r:id="rId8" tooltip="Autor"/>
              </a:rPr>
              <a:t>autor</a:t>
            </a:r>
            <a:r>
              <a:rPr lang="es-ES" dirty="0" smtClean="0">
                <a:solidFill>
                  <a:srgbClr val="FF0000"/>
                </a:solidFill>
              </a:rPr>
              <a:t> conserva siempre la libertad de dejar publicado lo que crea pertinente</a:t>
            </a:r>
            <a:endParaRPr lang="es-ES" dirty="0">
              <a:solidFill>
                <a:srgbClr val="FF0000"/>
              </a:solidFill>
            </a:endParaRPr>
          </a:p>
        </p:txBody>
      </p:sp>
      <p:pic>
        <p:nvPicPr>
          <p:cNvPr id="5" name="THE CLIMB.mp3">
            <a:hlinkClick r:id="" action="ppaction://media"/>
          </p:cNvPr>
          <p:cNvPicPr>
            <a:picLocks noRot="1" noChangeAspect="1"/>
          </p:cNvPicPr>
          <p:nvPr>
            <a:audioFile r:link="rId1"/>
          </p:nvPr>
        </p:nvPicPr>
        <p:blipFill>
          <a:blip r:embed="rId9" cstate="print"/>
          <a:stretch>
            <a:fillRect/>
          </a:stretch>
        </p:blipFill>
        <p:spPr>
          <a:xfrm>
            <a:off x="7164288" y="6381328"/>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172"/>
                                        </p:tgtEl>
                                        <p:attrNameLst>
                                          <p:attrName>style.visibility</p:attrName>
                                        </p:attrNameLst>
                                      </p:cBhvr>
                                      <p:to>
                                        <p:strVal val="visible"/>
                                      </p:to>
                                    </p:set>
                                    <p:animEffect transition="in" filter="dissolve">
                                      <p:cBhvr>
                                        <p:cTn id="7" dur="500"/>
                                        <p:tgtEl>
                                          <p:spTgt spid="7172"/>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xit" presetSubtype="0" fill="hold" nodeType="clickEffect">
                                  <p:stCondLst>
                                    <p:cond delay="0"/>
                                  </p:stCondLst>
                                  <p:childTnLst>
                                    <p:animEffect transition="out" filter="fade">
                                      <p:cBhvr>
                                        <p:cTn id="11" dur="1000"/>
                                        <p:tgtEl>
                                          <p:spTgt spid="7172"/>
                                        </p:tgtEl>
                                      </p:cBhvr>
                                    </p:animEffect>
                                    <p:anim calcmode="lin" valueType="num">
                                      <p:cBhvr>
                                        <p:cTn id="12" dur="1000"/>
                                        <p:tgtEl>
                                          <p:spTgt spid="7172"/>
                                        </p:tgtEl>
                                        <p:attrNameLst>
                                          <p:attrName>ppt_x</p:attrName>
                                        </p:attrNameLst>
                                      </p:cBhvr>
                                      <p:tavLst>
                                        <p:tav tm="0">
                                          <p:val>
                                            <p:strVal val="ppt_x"/>
                                          </p:val>
                                        </p:tav>
                                        <p:tav tm="100000">
                                          <p:val>
                                            <p:strVal val="ppt_x"/>
                                          </p:val>
                                        </p:tav>
                                      </p:tavLst>
                                    </p:anim>
                                    <p:anim calcmode="lin" valueType="num">
                                      <p:cBhvr>
                                        <p:cTn id="13" dur="100" decel="100000"/>
                                        <p:tgtEl>
                                          <p:spTgt spid="7172"/>
                                        </p:tgtEl>
                                        <p:attrNameLst>
                                          <p:attrName>ppt_y</p:attrName>
                                        </p:attrNameLst>
                                      </p:cBhvr>
                                      <p:tavLst>
                                        <p:tav tm="0">
                                          <p:val>
                                            <p:strVal val="ppt_y"/>
                                          </p:val>
                                        </p:tav>
                                        <p:tav tm="100000">
                                          <p:val>
                                            <p:strVal val="ppt_y-.03"/>
                                          </p:val>
                                        </p:tav>
                                      </p:tavLst>
                                    </p:anim>
                                    <p:anim calcmode="lin" valueType="num">
                                      <p:cBhvr>
                                        <p:cTn id="14" dur="900" accel="100000">
                                          <p:stCondLst>
                                            <p:cond delay="100"/>
                                          </p:stCondLst>
                                        </p:cTn>
                                        <p:tgtEl>
                                          <p:spTgt spid="7172"/>
                                        </p:tgtEl>
                                        <p:attrNameLst>
                                          <p:attrName>ppt_y</p:attrName>
                                        </p:attrNameLst>
                                      </p:cBhvr>
                                      <p:tavLst>
                                        <p:tav tm="0">
                                          <p:val>
                                            <p:strVal val="ppt_y"/>
                                          </p:val>
                                        </p:tav>
                                        <p:tav tm="100000">
                                          <p:val>
                                            <p:strVal val="ppt_y+1"/>
                                          </p:val>
                                        </p:tav>
                                      </p:tavLst>
                                    </p:anim>
                                    <p:set>
                                      <p:cBhvr>
                                        <p:cTn id="15" dur="1" fill="hold">
                                          <p:stCondLst>
                                            <p:cond delay="999"/>
                                          </p:stCondLst>
                                        </p:cTn>
                                        <p:tgtEl>
                                          <p:spTgt spid="7172"/>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56" presetClass="entr" presetSubtype="0" fill="hold" nodeType="clickEffect">
                                  <p:stCondLst>
                                    <p:cond delay="0"/>
                                  </p:stCondLst>
                                  <p:iterate type="lt">
                                    <p:tmPct val="10000"/>
                                  </p:iterate>
                                  <p:childTnLst>
                                    <p:set>
                                      <p:cBhvr>
                                        <p:cTn id="19" dur="1" fill="hold">
                                          <p:stCondLst>
                                            <p:cond delay="0"/>
                                          </p:stCondLst>
                                        </p:cTn>
                                        <p:tgtEl>
                                          <p:spTgt spid="3">
                                            <p:txEl>
                                              <p:pRg st="0" end="0"/>
                                            </p:txEl>
                                          </p:spTgt>
                                        </p:tgtEl>
                                        <p:attrNameLst>
                                          <p:attrName>style.visibility</p:attrName>
                                        </p:attrNameLst>
                                      </p:cBhvr>
                                      <p:to>
                                        <p:strVal val="visible"/>
                                      </p:to>
                                    </p:set>
                                    <p:anim by="(-#ppt_w*2)" calcmode="lin" valueType="num">
                                      <p:cBhvr rctx="PPT">
                                        <p:cTn id="20" dur="500" autoRev="1" fill="hold">
                                          <p:stCondLst>
                                            <p:cond delay="0"/>
                                          </p:stCondLst>
                                        </p:cTn>
                                        <p:tgtEl>
                                          <p:spTgt spid="3">
                                            <p:txEl>
                                              <p:pRg st="0" end="0"/>
                                            </p:txEl>
                                          </p:spTgt>
                                        </p:tgtEl>
                                        <p:attrNameLst>
                                          <p:attrName>ppt_w</p:attrName>
                                        </p:attrNameLst>
                                      </p:cBhvr>
                                    </p:anim>
                                    <p:anim by="(#ppt_w*0.50)" calcmode="lin" valueType="num">
                                      <p:cBhvr>
                                        <p:cTn id="21" dur="500" decel="50000" autoRev="1" fill="hold">
                                          <p:stCondLst>
                                            <p:cond delay="0"/>
                                          </p:stCondLst>
                                        </p:cTn>
                                        <p:tgtEl>
                                          <p:spTgt spid="3">
                                            <p:txEl>
                                              <p:pRg st="0" end="0"/>
                                            </p:txEl>
                                          </p:spTgt>
                                        </p:tgtEl>
                                        <p:attrNameLst>
                                          <p:attrName>ppt_x</p:attrName>
                                        </p:attrNameLst>
                                      </p:cBhvr>
                                    </p:anim>
                                    <p:anim from="(-#ppt_h/2)" to="(#ppt_y)" calcmode="lin" valueType="num">
                                      <p:cBhvr>
                                        <p:cTn id="22" dur="1000" fill="hold">
                                          <p:stCondLst>
                                            <p:cond delay="0"/>
                                          </p:stCondLst>
                                        </p:cTn>
                                        <p:tgtEl>
                                          <p:spTgt spid="3">
                                            <p:txEl>
                                              <p:pRg st="0" end="0"/>
                                            </p:txEl>
                                          </p:spTgt>
                                        </p:tgtEl>
                                        <p:attrNameLst>
                                          <p:attrName>ppt_y</p:attrName>
                                        </p:attrNameLst>
                                      </p:cBhvr>
                                    </p:anim>
                                    <p:animRot by="21600000">
                                      <p:cBhvr>
                                        <p:cTn id="23" dur="1000" fill="hold">
                                          <p:stCondLst>
                                            <p:cond delay="0"/>
                                          </p:stCondLst>
                                        </p:cTn>
                                        <p:tgtEl>
                                          <p:spTgt spid="3">
                                            <p:txEl>
                                              <p:pRg st="0" end="0"/>
                                            </p:txEl>
                                          </p:spTgt>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43" presetClass="exit" presetSubtype="0" fill="hold" nodeType="clickEffect">
                                  <p:stCondLst>
                                    <p:cond delay="0"/>
                                  </p:stCondLst>
                                  <p:iterate type="lt">
                                    <p:tmPct val="0"/>
                                  </p:iterate>
                                  <p:childTnLst>
                                    <p:anim calcmode="lin" valueType="num">
                                      <p:cBhvr>
                                        <p:cTn id="27" dur="600" decel="50000">
                                          <p:stCondLst>
                                            <p:cond delay="0"/>
                                          </p:stCondLst>
                                        </p:cTn>
                                        <p:tgtEl>
                                          <p:spTgt spid="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8" dur="400">
                                          <p:stCondLst>
                                            <p:cond delay="600"/>
                                          </p:stCondLst>
                                        </p:cTn>
                                        <p:tgtEl>
                                          <p:spTgt spid="3">
                                            <p:txEl>
                                              <p:pRg st="0" end="0"/>
                                            </p:txEl>
                                          </p:spTgt>
                                        </p:tgtEl>
                                        <p:attrNameLst>
                                          <p:attrName>ppt_x</p:attrName>
                                        </p:attrNameLst>
                                      </p:cBhvr>
                                      <p:tavLst>
                                        <p:tav tm="0">
                                          <p:val>
                                            <p:strVal val="ppt_x"/>
                                          </p:val>
                                        </p:tav>
                                        <p:tav tm="100000">
                                          <p:val>
                                            <p:strVal val="ppt_x"/>
                                          </p:val>
                                        </p:tav>
                                      </p:tavLst>
                                    </p:anim>
                                    <p:anim calcmode="lin" valueType="num">
                                      <p:cBhvr>
                                        <p:cTn id="29" dur="600" decel="50000">
                                          <p:stCondLst>
                                            <p:cond delay="0"/>
                                          </p:stCondLst>
                                        </p:cTn>
                                        <p:tgtEl>
                                          <p:spTgt spid="3">
                                            <p:txEl>
                                              <p:pRg st="0" end="0"/>
                                            </p:txEl>
                                          </p:spTgt>
                                        </p:tgtEl>
                                        <p:attrNameLst>
                                          <p:attrName>ppt_y</p:attrName>
                                        </p:attrNameLst>
                                      </p:cBhvr>
                                      <p:tavLst>
                                        <p:tav tm="0">
                                          <p:val>
                                            <p:strVal val="ppt_y"/>
                                          </p:val>
                                        </p:tav>
                                        <p:tav tm="5000">
                                          <p:val>
                                            <p:strVal val="ppt_y+0.0019"/>
                                          </p:val>
                                        </p:tav>
                                        <p:tav tm="10000">
                                          <p:val>
                                            <p:strVal val="ppt_y+0.0076"/>
                                          </p:val>
                                        </p:tav>
                                        <p:tav tm="15000">
                                          <p:val>
                                            <p:strVal val="ppt_y+0.0169"/>
                                          </p:val>
                                        </p:tav>
                                        <p:tav tm="20000">
                                          <p:val>
                                            <p:strVal val="ppt_y+0.0296"/>
                                          </p:val>
                                        </p:tav>
                                        <p:tav tm="25000">
                                          <p:val>
                                            <p:strVal val="ppt_y+0.0454"/>
                                          </p:val>
                                        </p:tav>
                                        <p:tav tm="30000">
                                          <p:val>
                                            <p:strVal val="ppt_y+0.0639"/>
                                          </p:val>
                                        </p:tav>
                                        <p:tav tm="35000">
                                          <p:val>
                                            <p:strVal val="ppt_y+0.0846"/>
                                          </p:val>
                                        </p:tav>
                                        <p:tav tm="40000">
                                          <p:val>
                                            <p:strVal val="ppt_y+0.1071"/>
                                          </p:val>
                                        </p:tav>
                                        <p:tav tm="45000">
                                          <p:val>
                                            <p:strVal val="ppt_y+0.1307"/>
                                          </p:val>
                                        </p:tav>
                                        <p:tav tm="50000">
                                          <p:val>
                                            <p:strVal val="ppt_y+0.155"/>
                                          </p:val>
                                        </p:tav>
                                        <p:tav tm="55000">
                                          <p:val>
                                            <p:strVal val="ppt_y+0.1792"/>
                                          </p:val>
                                        </p:tav>
                                        <p:tav tm="60000">
                                          <p:val>
                                            <p:strVal val="ppt_y+0.2029"/>
                                          </p:val>
                                        </p:tav>
                                        <p:tav tm="65000">
                                          <p:val>
                                            <p:strVal val="ppt_y+0.2253"/>
                                          </p:val>
                                        </p:tav>
                                        <p:tav tm="70000">
                                          <p:val>
                                            <p:strVal val="ppt_y+0.2461"/>
                                          </p:val>
                                        </p:tav>
                                        <p:tav tm="75000">
                                          <p:val>
                                            <p:strVal val="ppt_y+0.2646"/>
                                          </p:val>
                                        </p:tav>
                                        <p:tav tm="80000">
                                          <p:val>
                                            <p:strVal val="ppt_y+0.2804"/>
                                          </p:val>
                                        </p:tav>
                                        <p:tav tm="85000">
                                          <p:val>
                                            <p:strVal val="ppt_y+0.2931"/>
                                          </p:val>
                                        </p:tav>
                                        <p:tav tm="90000">
                                          <p:val>
                                            <p:strVal val="ppt_y+0.3024"/>
                                          </p:val>
                                        </p:tav>
                                        <p:tav tm="95000">
                                          <p:val>
                                            <p:strVal val="ppt_y+0.308"/>
                                          </p:val>
                                        </p:tav>
                                        <p:tav tm="100000">
                                          <p:val>
                                            <p:strVal val="ppt_y+0.31"/>
                                          </p:val>
                                        </p:tav>
                                      </p:tavLst>
                                    </p:anim>
                                    <p:anim calcmode="lin" valueType="num">
                                      <p:cBhvr>
                                        <p:cTn id="30" dur="400">
                                          <p:stCondLst>
                                            <p:cond delay="600"/>
                                          </p:stCondLst>
                                        </p:cTn>
                                        <p:tgtEl>
                                          <p:spTgt spid="3">
                                            <p:txEl>
                                              <p:pRg st="0" end="0"/>
                                            </p:txEl>
                                          </p:spTgt>
                                        </p:tgtEl>
                                        <p:attrNameLst>
                                          <p:attrName>ppt_y</p:attrName>
                                        </p:attrNameLst>
                                      </p:cBhvr>
                                      <p:tavLst>
                                        <p:tav tm="0">
                                          <p:val>
                                            <p:strVal val="ppt_y"/>
                                          </p:val>
                                        </p:tav>
                                        <p:tav tm="100000">
                                          <p:val>
                                            <p:strVal val="ppt_y"/>
                                          </p:val>
                                        </p:tav>
                                      </p:tavLst>
                                    </p:anim>
                                    <p:animEffect transition="out" filter="fade">
                                      <p:cBhvr>
                                        <p:cTn id="31" dur="100">
                                          <p:stCondLst>
                                            <p:cond delay="900"/>
                                          </p:stCondLst>
                                        </p:cTn>
                                        <p:tgtEl>
                                          <p:spTgt spid="3">
                                            <p:txEl>
                                              <p:pRg st="0" end="0"/>
                                            </p:txEl>
                                          </p:spTgt>
                                        </p:tgtEl>
                                      </p:cBhvr>
                                    </p:animEffect>
                                    <p:set>
                                      <p:cBhvr>
                                        <p:cTn id="32" dur="1" fill="hold">
                                          <p:stCondLst>
                                            <p:cond delay="999"/>
                                          </p:stCondLst>
                                        </p:cTn>
                                        <p:tgtEl>
                                          <p:spTgt spid="3">
                                            <p:txEl>
                                              <p:pRg st="0" end="0"/>
                                            </p:txEl>
                                          </p:spTgt>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41" presetClass="entr" presetSubtype="0" fill="hold" grpId="0" nodeType="clickEffect">
                                  <p:stCondLst>
                                    <p:cond delay="0"/>
                                  </p:stCondLst>
                                  <p:iterate type="lt">
                                    <p:tmPct val="10000"/>
                                  </p:iterate>
                                  <p:childTnLst>
                                    <p:set>
                                      <p:cBhvr>
                                        <p:cTn id="36" dur="1" fill="hold">
                                          <p:stCondLst>
                                            <p:cond delay="0"/>
                                          </p:stCondLst>
                                        </p:cTn>
                                        <p:tgtEl>
                                          <p:spTgt spid="2"/>
                                        </p:tgtEl>
                                        <p:attrNameLst>
                                          <p:attrName>style.visibility</p:attrName>
                                        </p:attrNameLst>
                                      </p:cBhvr>
                                      <p:to>
                                        <p:strVal val="visible"/>
                                      </p:to>
                                    </p:set>
                                    <p:anim calcmode="lin" valueType="num">
                                      <p:cBhvr>
                                        <p:cTn id="3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2"/>
                                        </p:tgtEl>
                                        <p:attrNameLst>
                                          <p:attrName>ppt_y</p:attrName>
                                        </p:attrNameLst>
                                      </p:cBhvr>
                                      <p:tavLst>
                                        <p:tav tm="0">
                                          <p:val>
                                            <p:strVal val="#ppt_y"/>
                                          </p:val>
                                        </p:tav>
                                        <p:tav tm="100000">
                                          <p:val>
                                            <p:strVal val="#ppt_y"/>
                                          </p:val>
                                        </p:tav>
                                      </p:tavLst>
                                    </p:anim>
                                    <p:anim calcmode="lin" valueType="num">
                                      <p:cBhvr>
                                        <p:cTn id="3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2"/>
                                        </p:tgtEl>
                                      </p:cBhvr>
                                    </p:animEffect>
                                  </p:childTnLst>
                                </p:cTn>
                              </p:par>
                            </p:childTnLst>
                          </p:cTn>
                        </p:par>
                      </p:childTnLst>
                    </p:cTn>
                  </p:par>
                  <p:par>
                    <p:cTn id="42" fill="hold">
                      <p:stCondLst>
                        <p:cond delay="indefinite"/>
                      </p:stCondLst>
                      <p:childTnLst>
                        <p:par>
                          <p:cTn id="43" fill="hold">
                            <p:stCondLst>
                              <p:cond delay="0"/>
                            </p:stCondLst>
                            <p:childTnLst>
                              <p:par>
                                <p:cTn id="44" presetID="26" presetClass="exit" presetSubtype="0" fill="hold" grpId="1" nodeType="clickEffect">
                                  <p:stCondLst>
                                    <p:cond delay="0"/>
                                  </p:stCondLst>
                                  <p:iterate type="lt">
                                    <p:tmPct val="0"/>
                                  </p:iterate>
                                  <p:childTnLst>
                                    <p:animEffect transition="out" filter="wipe(down)">
                                      <p:cBhvr>
                                        <p:cTn id="45" dur="180" accel="50000">
                                          <p:stCondLst>
                                            <p:cond delay="1820"/>
                                          </p:stCondLst>
                                        </p:cTn>
                                        <p:tgtEl>
                                          <p:spTgt spid="2"/>
                                        </p:tgtEl>
                                      </p:cBhvr>
                                    </p:animEffect>
                                    <p:anim calcmode="lin" valueType="num">
                                      <p:cBhvr>
                                        <p:cTn id="46" dur="1822" tmFilter="0,0; 0.14,0.31; 0.43,0.73; 0.71,0.91; 1.0,1.0">
                                          <p:stCondLst>
                                            <p:cond delay="0"/>
                                          </p:stCondLst>
                                        </p:cTn>
                                        <p:tgtEl>
                                          <p:spTgt spid="2"/>
                                        </p:tgtEl>
                                        <p:attrNameLst>
                                          <p:attrName>ppt_x</p:attrName>
                                        </p:attrNameLst>
                                      </p:cBhvr>
                                      <p:tavLst>
                                        <p:tav tm="0">
                                          <p:val>
                                            <p:strVal val="ppt_x"/>
                                          </p:val>
                                        </p:tav>
                                        <p:tav tm="100000">
                                          <p:val>
                                            <p:strVal val="#ppt_x+0.25"/>
                                          </p:val>
                                        </p:tav>
                                      </p:tavLst>
                                    </p:anim>
                                    <p:anim calcmode="lin" valueType="num">
                                      <p:cBhvr>
                                        <p:cTn id="47" dur="178">
                                          <p:stCondLst>
                                            <p:cond delay="1822"/>
                                          </p:stCondLst>
                                        </p:cTn>
                                        <p:tgtEl>
                                          <p:spTgt spid="2"/>
                                        </p:tgtEl>
                                        <p:attrNameLst>
                                          <p:attrName>ppt_x</p:attrName>
                                        </p:attrNameLst>
                                      </p:cBhvr>
                                      <p:tavLst>
                                        <p:tav tm="0">
                                          <p:val>
                                            <p:strVal val="ppt_x"/>
                                          </p:val>
                                        </p:tav>
                                        <p:tav tm="100000">
                                          <p:val>
                                            <p:strVal val="ppt_x"/>
                                          </p:val>
                                        </p:tav>
                                      </p:tavLst>
                                    </p:anim>
                                    <p:anim calcmode="lin" valueType="num">
                                      <p:cBhvr>
                                        <p:cTn id="48" dur="664" tmFilter="0.0,0.0;0.25,0.07;0.50,0.2;0.75,0.467;1.0,1.0">
                                          <p:stCondLst>
                                            <p:cond delay="0"/>
                                          </p:stCondLst>
                                        </p:cTn>
                                        <p:tgtEl>
                                          <p:spTgt spid="2"/>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49" dur="664" tmFilter="0, 0; 0.125,0.2665; 0.25,0.4; 0.375,0.465; 0.5,0.5;  0.625,0.535; 0.75,0.6; 0.875,0.7335; 1,1">
                                          <p:stCondLst>
                                            <p:cond delay="664"/>
                                          </p:stCondLst>
                                        </p:cTn>
                                        <p:tgtEl>
                                          <p:spTgt spid="2"/>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50" dur="332" tmFilter="0, 0; 0.125,0.2665; 0.25,0.4; 0.375,0.465; 0.5,0.5;  0.625,0.535; 0.75,0.6; 0.875,0.7335; 1,1">
                                          <p:stCondLst>
                                            <p:cond delay="1324"/>
                                          </p:stCondLst>
                                        </p:cTn>
                                        <p:tgtEl>
                                          <p:spTgt spid="2"/>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51" dur="164" tmFilter="0, 0; 0.125,0.2665; 0.25,0.4; 0.375,0.465; 0.5,0.5;  0.625,0.535; 0.75,0.6; 0.875,0.7335; 1,1">
                                          <p:stCondLst>
                                            <p:cond delay="1656"/>
                                          </p:stCondLst>
                                        </p:cTn>
                                        <p:tgtEl>
                                          <p:spTgt spid="2"/>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52" dur="180" accel="50000">
                                          <p:stCondLst>
                                            <p:cond delay="1820"/>
                                          </p:stCondLst>
                                        </p:cTn>
                                        <p:tgtEl>
                                          <p:spTgt spid="2"/>
                                        </p:tgtEl>
                                        <p:attrNameLst>
                                          <p:attrName>ppt_y</p:attrName>
                                        </p:attrNameLst>
                                      </p:cBhvr>
                                      <p:tavLst>
                                        <p:tav tm="0">
                                          <p:val>
                                            <p:strVal val="ppt_y"/>
                                          </p:val>
                                        </p:tav>
                                        <p:tav tm="100000">
                                          <p:val>
                                            <p:strVal val="ppt_y+ppt_h"/>
                                          </p:val>
                                        </p:tav>
                                      </p:tavLst>
                                    </p:anim>
                                    <p:animScale>
                                      <p:cBhvr>
                                        <p:cTn id="53" dur="26">
                                          <p:stCondLst>
                                            <p:cond delay="620"/>
                                          </p:stCondLst>
                                        </p:cTn>
                                        <p:tgtEl>
                                          <p:spTgt spid="2"/>
                                        </p:tgtEl>
                                      </p:cBhvr>
                                      <p:to x="100000" y="60000"/>
                                    </p:animScale>
                                    <p:animScale>
                                      <p:cBhvr>
                                        <p:cTn id="54" dur="166" decel="50000">
                                          <p:stCondLst>
                                            <p:cond delay="646"/>
                                          </p:stCondLst>
                                        </p:cTn>
                                        <p:tgtEl>
                                          <p:spTgt spid="2"/>
                                        </p:tgtEl>
                                      </p:cBhvr>
                                      <p:to x="100000" y="100000"/>
                                    </p:animScale>
                                    <p:animScale>
                                      <p:cBhvr>
                                        <p:cTn id="55" dur="26">
                                          <p:stCondLst>
                                            <p:cond delay="1312"/>
                                          </p:stCondLst>
                                        </p:cTn>
                                        <p:tgtEl>
                                          <p:spTgt spid="2"/>
                                        </p:tgtEl>
                                      </p:cBhvr>
                                      <p:to x="100000" y="80000"/>
                                    </p:animScale>
                                    <p:animScale>
                                      <p:cBhvr>
                                        <p:cTn id="56" dur="166" decel="50000">
                                          <p:stCondLst>
                                            <p:cond delay="1338"/>
                                          </p:stCondLst>
                                        </p:cTn>
                                        <p:tgtEl>
                                          <p:spTgt spid="2"/>
                                        </p:tgtEl>
                                      </p:cBhvr>
                                      <p:to x="100000" y="100000"/>
                                    </p:animScale>
                                    <p:animScale>
                                      <p:cBhvr>
                                        <p:cTn id="57" dur="26">
                                          <p:stCondLst>
                                            <p:cond delay="1642"/>
                                          </p:stCondLst>
                                        </p:cTn>
                                        <p:tgtEl>
                                          <p:spTgt spid="2"/>
                                        </p:tgtEl>
                                      </p:cBhvr>
                                      <p:to x="100000" y="90000"/>
                                    </p:animScale>
                                    <p:animScale>
                                      <p:cBhvr>
                                        <p:cTn id="58" dur="166" decel="50000">
                                          <p:stCondLst>
                                            <p:cond delay="1668"/>
                                          </p:stCondLst>
                                        </p:cTn>
                                        <p:tgtEl>
                                          <p:spTgt spid="2"/>
                                        </p:tgtEl>
                                      </p:cBhvr>
                                      <p:to x="100000" y="100000"/>
                                    </p:animScale>
                                    <p:animScale>
                                      <p:cBhvr>
                                        <p:cTn id="59" dur="26">
                                          <p:stCondLst>
                                            <p:cond delay="1808"/>
                                          </p:stCondLst>
                                        </p:cTn>
                                        <p:tgtEl>
                                          <p:spTgt spid="2"/>
                                        </p:tgtEl>
                                      </p:cBhvr>
                                      <p:to x="100000" y="95000"/>
                                    </p:animScale>
                                    <p:animScale>
                                      <p:cBhvr>
                                        <p:cTn id="60" dur="166" decel="50000">
                                          <p:stCondLst>
                                            <p:cond delay="1834"/>
                                          </p:stCondLst>
                                        </p:cTn>
                                        <p:tgtEl>
                                          <p:spTgt spid="2"/>
                                        </p:tgtEl>
                                      </p:cBhvr>
                                      <p:to x="100000" y="100000"/>
                                    </p:animScale>
                                    <p:set>
                                      <p:cBhvr>
                                        <p:cTn id="61" dur="1" fill="hold">
                                          <p:stCondLst>
                                            <p:cond delay="1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62" restart="whenNotActive" fill="hold" evtFilter="cancelBubble" nodeType="interactiveSeq">
                <p:stCondLst>
                  <p:cond evt="onClick" delay="0">
                    <p:tgtEl>
                      <p:spTgt spid="5"/>
                    </p:tgtEl>
                  </p:cond>
                </p:stCondLst>
                <p:endSync evt="end" delay="0">
                  <p:rtn val="all"/>
                </p:endSync>
                <p:childTnLst>
                  <p:par>
                    <p:cTn id="63" fill="hold">
                      <p:stCondLst>
                        <p:cond delay="0"/>
                      </p:stCondLst>
                      <p:childTnLst>
                        <p:par>
                          <p:cTn id="64" fill="hold">
                            <p:stCondLst>
                              <p:cond delay="0"/>
                            </p:stCondLst>
                            <p:childTnLst>
                              <p:par>
                                <p:cTn id="65" presetID="1" presetClass="mediacall" presetSubtype="0" fill="hold" nodeType="clickEffect">
                                  <p:stCondLst>
                                    <p:cond delay="0"/>
                                  </p:stCondLst>
                                  <p:childTnLst>
                                    <p:cmd type="call" cmd="playFrom(0.0)">
                                      <p:cBhvr>
                                        <p:cTn id="66" dur="238535" fill="hold"/>
                                        <p:tgtEl>
                                          <p:spTgt spid="5"/>
                                        </p:tgtEl>
                                      </p:cBhvr>
                                    </p:cmd>
                                  </p:childTnLst>
                                </p:cTn>
                              </p:par>
                            </p:childTnLst>
                          </p:cTn>
                        </p:par>
                      </p:childTnLst>
                    </p:cTn>
                  </p:par>
                </p:childTnLst>
              </p:cTn>
              <p:nextCondLst>
                <p:cond evt="onClick" delay="0">
                  <p:tgtEl>
                    <p:spTgt spid="5"/>
                  </p:tgtEl>
                </p:cond>
              </p:nextCondLst>
            </p:seq>
            <p:audio>
              <p:cMediaNode>
                <p:cTn id="6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2" grpId="0"/>
      <p:bldP spid="2"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Título"/>
          <p:cNvSpPr>
            <a:spLocks noGrp="1"/>
          </p:cNvSpPr>
          <p:nvPr>
            <p:ph type="title"/>
          </p:nvPr>
        </p:nvSpPr>
        <p:spPr/>
        <p:txBody>
          <a:bodyPr/>
          <a:lstStyle/>
          <a:p>
            <a:pPr algn="ctr"/>
            <a:r>
              <a:rPr lang="es-ES_tradnl" dirty="0" smtClean="0"/>
              <a:t>   world wide web</a:t>
            </a:r>
            <a:endParaRPr lang="es-ES_tradnl" dirty="0"/>
          </a:p>
        </p:txBody>
      </p:sp>
      <p:sp>
        <p:nvSpPr>
          <p:cNvPr id="11" name="10 Marcador de texto"/>
          <p:cNvSpPr>
            <a:spLocks noGrp="1"/>
          </p:cNvSpPr>
          <p:nvPr>
            <p:ph type="body" sz="half" idx="2"/>
          </p:nvPr>
        </p:nvSpPr>
        <p:spPr/>
        <p:txBody>
          <a:bodyPr>
            <a:normAutofit lnSpcReduction="10000"/>
          </a:bodyPr>
          <a:lstStyle/>
          <a:p>
            <a:r>
              <a:rPr lang="es-ES_tradnl" dirty="0" smtClean="0"/>
              <a:t>En  informática, la </a:t>
            </a:r>
            <a:r>
              <a:rPr lang="es-ES_tradnl" b="1" dirty="0" smtClean="0"/>
              <a:t>World Wide Web</a:t>
            </a:r>
            <a:r>
              <a:rPr lang="es-ES_tradnl" dirty="0" smtClean="0"/>
              <a:t>, es un sistema de documentos de hipertexto o hipermedios enlazados y accesibles a través de </a:t>
            </a:r>
            <a:r>
              <a:rPr lang="es-ES_tradnl" u="sng" dirty="0" smtClean="0">
                <a:hlinkClick r:id="rId3" tooltip="Internet"/>
              </a:rPr>
              <a:t>Internet</a:t>
            </a:r>
            <a:r>
              <a:rPr lang="es-ES_tradnl" dirty="0" smtClean="0"/>
              <a:t>. Con un navegador web, un usuario visualiza   sitios web  compuestos de   sitios web  que pueden contener  texto, imágenes, videos  u otros contenidos  multimedia, y navega a través de ellas usando  hiperenlaces .</a:t>
            </a:r>
            <a:endParaRPr lang="es-ES_tradnl" dirty="0"/>
          </a:p>
        </p:txBody>
      </p:sp>
      <p:pic>
        <p:nvPicPr>
          <p:cNvPr id="16" name="15 Marcador de posición de imagen" descr="internet.jpg"/>
          <p:cNvPicPr>
            <a:picLocks noGrp="1" noChangeAspect="1"/>
          </p:cNvPicPr>
          <p:nvPr>
            <p:ph type="pic" idx="1"/>
          </p:nvPr>
        </p:nvPicPr>
        <p:blipFill>
          <a:blip r:embed="rId4" cstate="print"/>
          <a:srcRect t="19" b="19"/>
          <a:stretch>
            <a:fillRect/>
          </a:stretch>
        </p:blipFill>
        <p:spPr/>
      </p:pic>
      <p:pic>
        <p:nvPicPr>
          <p:cNvPr id="5" name="THE CLIMB.mp3">
            <a:hlinkClick r:id="" action="ppaction://media"/>
          </p:cNvPr>
          <p:cNvPicPr>
            <a:picLocks noRot="1" noChangeAspect="1"/>
          </p:cNvPicPr>
          <p:nvPr>
            <a:audioFile r:link="rId1"/>
          </p:nvPr>
        </p:nvPicPr>
        <p:blipFill>
          <a:blip r:embed="rId5" cstate="print"/>
          <a:stretch>
            <a:fillRect/>
          </a:stretch>
        </p:blipFill>
        <p:spPr>
          <a:xfrm>
            <a:off x="7164288" y="6381328"/>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by="(-#ppt_w*2)" calcmode="lin" valueType="num">
                                      <p:cBhvr rctx="PPT">
                                        <p:cTn id="7" dur="500" autoRev="1" fill="hold">
                                          <p:stCondLst>
                                            <p:cond delay="0"/>
                                          </p:stCondLst>
                                        </p:cTn>
                                        <p:tgtEl>
                                          <p:spTgt spid="16"/>
                                        </p:tgtEl>
                                        <p:attrNameLst>
                                          <p:attrName>ppt_w</p:attrName>
                                        </p:attrNameLst>
                                      </p:cBhvr>
                                    </p:anim>
                                    <p:anim by="(#ppt_w*0.50)" calcmode="lin" valueType="num">
                                      <p:cBhvr>
                                        <p:cTn id="8" dur="500" decel="50000" autoRev="1" fill="hold">
                                          <p:stCondLst>
                                            <p:cond delay="0"/>
                                          </p:stCondLst>
                                        </p:cTn>
                                        <p:tgtEl>
                                          <p:spTgt spid="16"/>
                                        </p:tgtEl>
                                        <p:attrNameLst>
                                          <p:attrName>ppt_x</p:attrName>
                                        </p:attrNameLst>
                                      </p:cBhvr>
                                    </p:anim>
                                    <p:anim from="(-#ppt_h/2)" to="(#ppt_y)" calcmode="lin" valueType="num">
                                      <p:cBhvr>
                                        <p:cTn id="9" dur="1000" fill="hold">
                                          <p:stCondLst>
                                            <p:cond delay="0"/>
                                          </p:stCondLst>
                                        </p:cTn>
                                        <p:tgtEl>
                                          <p:spTgt spid="16"/>
                                        </p:tgtEl>
                                        <p:attrNameLst>
                                          <p:attrName>ppt_y</p:attrName>
                                        </p:attrNameLst>
                                      </p:cBhvr>
                                    </p:anim>
                                    <p:animRot by="21600000">
                                      <p:cBhvr>
                                        <p:cTn id="10" dur="1000" fill="hold">
                                          <p:stCondLst>
                                            <p:cond delay="0"/>
                                          </p:stCondLst>
                                        </p:cTn>
                                        <p:tgtEl>
                                          <p:spTgt spid="16"/>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8" presetClass="exit" presetSubtype="0" fill="hold" nodeType="clickEffect">
                                  <p:stCondLst>
                                    <p:cond delay="0"/>
                                  </p:stCondLst>
                                  <p:iterate type="lt">
                                    <p:tmPct val="0"/>
                                  </p:iterate>
                                  <p:childTnLst>
                                    <p:anim calcmode="lin" valueType="num">
                                      <p:cBhvr>
                                        <p:cTn id="14" dur="15000"/>
                                        <p:tgtEl>
                                          <p:spTgt spid="16"/>
                                        </p:tgtEl>
                                        <p:attrNameLst>
                                          <p:attrName>ppt_x</p:attrName>
                                        </p:attrNameLst>
                                      </p:cBhvr>
                                      <p:tavLst>
                                        <p:tav tm="0">
                                          <p:val>
                                            <p:strVal val="ppt_x"/>
                                          </p:val>
                                        </p:tav>
                                        <p:tav tm="100000">
                                          <p:val>
                                            <p:strVal val="ppt_x"/>
                                          </p:val>
                                        </p:tav>
                                      </p:tavLst>
                                    </p:anim>
                                    <p:anim calcmode="lin" valueType="num">
                                      <p:cBhvr>
                                        <p:cTn id="15" dur="15000"/>
                                        <p:tgtEl>
                                          <p:spTgt spid="16"/>
                                        </p:tgtEl>
                                        <p:attrNameLst>
                                          <p:attrName>ppt_y</p:attrName>
                                        </p:attrNameLst>
                                      </p:cBhvr>
                                      <p:tavLst>
                                        <p:tav tm="0">
                                          <p:val>
                                            <p:strVal val="ppt_y-1"/>
                                          </p:val>
                                        </p:tav>
                                        <p:tav tm="100000">
                                          <p:val>
                                            <p:strVal val="ppt_y+1"/>
                                          </p:val>
                                        </p:tav>
                                      </p:tavLst>
                                    </p:anim>
                                    <p:set>
                                      <p:cBhvr>
                                        <p:cTn id="16" dur="1" fill="hold">
                                          <p:stCondLst>
                                            <p:cond delay="149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7" restart="whenNotActive" fill="hold" evtFilter="cancelBubble" nodeType="interactiveSeq">
                <p:stCondLst>
                  <p:cond evt="onClick" delay="0">
                    <p:tgtEl>
                      <p:spTgt spid="5"/>
                    </p:tgtEl>
                  </p:cond>
                </p:stCondLst>
                <p:endSync evt="end" delay="0">
                  <p:rtn val="all"/>
                </p:endSync>
                <p:childTnLst>
                  <p:par>
                    <p:cTn id="18" fill="hold">
                      <p:stCondLst>
                        <p:cond delay="0"/>
                      </p:stCondLst>
                      <p:childTnLst>
                        <p:par>
                          <p:cTn id="19" fill="hold">
                            <p:stCondLst>
                              <p:cond delay="0"/>
                            </p:stCondLst>
                            <p:childTnLst>
                              <p:par>
                                <p:cTn id="20" presetID="1" presetClass="mediacall" presetSubtype="0" fill="hold" nodeType="clickEffect">
                                  <p:stCondLst>
                                    <p:cond delay="0"/>
                                  </p:stCondLst>
                                  <p:childTnLst>
                                    <p:cmd type="call" cmd="playFrom(0.0)">
                                      <p:cBhvr>
                                        <p:cTn id="21" dur="238535" fill="hold"/>
                                        <p:tgtEl>
                                          <p:spTgt spid="5"/>
                                        </p:tgtEl>
                                      </p:cBhvr>
                                    </p:cmd>
                                  </p:childTnLst>
                                </p:cTn>
                              </p:par>
                            </p:childTnLst>
                          </p:cTn>
                        </p:par>
                      </p:childTnLst>
                    </p:cTn>
                  </p:par>
                </p:childTnLst>
              </p:cTn>
              <p:nextCondLst>
                <p:cond evt="onClick" delay="0">
                  <p:tgtEl>
                    <p:spTgt spid="5"/>
                  </p:tgtEl>
                </p:cond>
              </p:nextCondLst>
            </p:seq>
            <p:audio>
              <p:cMediaNode>
                <p:cTn id="22"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www.freewebs.com/btownkeyclub/World%20Wide%20Web.jpg"/>
          <p:cNvPicPr>
            <a:picLocks noChangeAspect="1" noChangeArrowheads="1"/>
          </p:cNvPicPr>
          <p:nvPr/>
        </p:nvPicPr>
        <p:blipFill>
          <a:blip r:embed="rId3" cstate="print"/>
          <a:srcRect/>
          <a:stretch>
            <a:fillRect/>
          </a:stretch>
        </p:blipFill>
        <p:spPr bwMode="auto">
          <a:xfrm>
            <a:off x="0" y="0"/>
            <a:ext cx="8172400" cy="6858000"/>
          </a:xfrm>
          <a:prstGeom prst="rect">
            <a:avLst/>
          </a:prstGeom>
          <a:noFill/>
        </p:spPr>
      </p:pic>
      <p:sp>
        <p:nvSpPr>
          <p:cNvPr id="2" name="1 Título"/>
          <p:cNvSpPr>
            <a:spLocks noGrp="1"/>
          </p:cNvSpPr>
          <p:nvPr>
            <p:ph type="title"/>
          </p:nvPr>
        </p:nvSpPr>
        <p:spPr/>
        <p:txBody>
          <a:bodyPr>
            <a:normAutofit fontScale="90000"/>
          </a:bodyPr>
          <a:lstStyle/>
          <a:p>
            <a:r>
              <a:rPr lang="es-ES" dirty="0" smtClean="0"/>
              <a:t>histORIa DE LA</a:t>
            </a:r>
            <a:r>
              <a:rPr lang="es-ES_tradnl" dirty="0" smtClean="0"/>
              <a:t> world wide web</a:t>
            </a:r>
            <a:endParaRPr lang="es-ES" dirty="0"/>
          </a:p>
        </p:txBody>
      </p:sp>
      <p:sp>
        <p:nvSpPr>
          <p:cNvPr id="6" name="5 Marcador de contenido"/>
          <p:cNvSpPr>
            <a:spLocks noGrp="1"/>
          </p:cNvSpPr>
          <p:nvPr>
            <p:ph idx="1"/>
          </p:nvPr>
        </p:nvSpPr>
        <p:spPr>
          <a:xfrm>
            <a:off x="755576" y="1772816"/>
            <a:ext cx="7239000" cy="4846320"/>
          </a:xfrm>
        </p:spPr>
        <p:txBody>
          <a:bodyPr/>
          <a:lstStyle/>
          <a:p>
            <a:r>
              <a:rPr lang="es-ES" dirty="0" smtClean="0">
                <a:solidFill>
                  <a:schemeClr val="accent5">
                    <a:lumMod val="60000"/>
                    <a:lumOff val="40000"/>
                  </a:schemeClr>
                </a:solidFill>
              </a:rPr>
              <a:t>La idea subyacente de la Web se remonta a la propuesta de </a:t>
            </a:r>
            <a:r>
              <a:rPr lang="es-ES" dirty="0" smtClean="0">
                <a:solidFill>
                  <a:schemeClr val="accent5">
                    <a:lumMod val="60000"/>
                    <a:lumOff val="40000"/>
                  </a:schemeClr>
                </a:solidFill>
                <a:hlinkClick r:id="rId4" tooltip="Vannevar Bush"/>
              </a:rPr>
              <a:t>Vannevar Bush</a:t>
            </a:r>
            <a:r>
              <a:rPr lang="es-ES" dirty="0" smtClean="0">
                <a:solidFill>
                  <a:schemeClr val="accent5">
                    <a:lumMod val="60000"/>
                    <a:lumOff val="40000"/>
                  </a:schemeClr>
                </a:solidFill>
              </a:rPr>
              <a:t> en los años 40 sobre un sistema similar: a grandes rasgos, un entramado de información distribuida con una interfaz operativa que permitía el acceso tanto a la misma como a otros artículos relevantes determinados por claves. Este proyecto nunca fue materializado, quedando relegado al plano teórico bajo el nombre de </a:t>
            </a:r>
            <a:r>
              <a:rPr lang="es-ES" dirty="0" smtClean="0">
                <a:solidFill>
                  <a:schemeClr val="accent5">
                    <a:lumMod val="60000"/>
                    <a:lumOff val="40000"/>
                  </a:schemeClr>
                </a:solidFill>
                <a:hlinkClick r:id="rId5" tooltip="Memex"/>
              </a:rPr>
              <a:t>Memex</a:t>
            </a:r>
            <a:r>
              <a:rPr lang="es-ES" dirty="0" smtClean="0">
                <a:solidFill>
                  <a:schemeClr val="accent5">
                    <a:lumMod val="60000"/>
                    <a:lumOff val="40000"/>
                  </a:schemeClr>
                </a:solidFill>
              </a:rPr>
              <a:t>.</a:t>
            </a:r>
            <a:endParaRPr lang="es-ES" dirty="0">
              <a:solidFill>
                <a:schemeClr val="accent5">
                  <a:lumMod val="60000"/>
                  <a:lumOff val="40000"/>
                </a:schemeClr>
              </a:solidFill>
            </a:endParaRPr>
          </a:p>
        </p:txBody>
      </p:sp>
      <p:pic>
        <p:nvPicPr>
          <p:cNvPr id="8" name="THE CLIMB.mp3">
            <a:hlinkClick r:id="" action="ppaction://media"/>
          </p:cNvPr>
          <p:cNvPicPr>
            <a:picLocks noRot="1" noChangeAspect="1"/>
          </p:cNvPicPr>
          <p:nvPr>
            <a:audioFile r:link="rId1"/>
          </p:nvPr>
        </p:nvPicPr>
        <p:blipFill>
          <a:blip r:embed="rId6" cstate="print"/>
          <a:stretch>
            <a:fillRect/>
          </a:stretch>
        </p:blipFill>
        <p:spPr>
          <a:xfrm>
            <a:off x="7164288" y="6381328"/>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5842"/>
                                        </p:tgtEl>
                                        <p:attrNameLst>
                                          <p:attrName>style.visibility</p:attrName>
                                        </p:attrNameLst>
                                      </p:cBhvr>
                                      <p:to>
                                        <p:strVal val="visible"/>
                                      </p:to>
                                    </p:set>
                                    <p:anim calcmode="lin" valueType="num">
                                      <p:cBhvr>
                                        <p:cTn id="7" dur="1000" fill="hold"/>
                                        <p:tgtEl>
                                          <p:spTgt spid="35842"/>
                                        </p:tgtEl>
                                        <p:attrNameLst>
                                          <p:attrName>ppt_w</p:attrName>
                                        </p:attrNameLst>
                                      </p:cBhvr>
                                      <p:tavLst>
                                        <p:tav tm="0">
                                          <p:val>
                                            <p:strVal val="#ppt_w*0.70"/>
                                          </p:val>
                                        </p:tav>
                                        <p:tav tm="100000">
                                          <p:val>
                                            <p:strVal val="#ppt_w"/>
                                          </p:val>
                                        </p:tav>
                                      </p:tavLst>
                                    </p:anim>
                                    <p:anim calcmode="lin" valueType="num">
                                      <p:cBhvr>
                                        <p:cTn id="8" dur="1000" fill="hold"/>
                                        <p:tgtEl>
                                          <p:spTgt spid="35842"/>
                                        </p:tgtEl>
                                        <p:attrNameLst>
                                          <p:attrName>ppt_h</p:attrName>
                                        </p:attrNameLst>
                                      </p:cBhvr>
                                      <p:tavLst>
                                        <p:tav tm="0">
                                          <p:val>
                                            <p:strVal val="#ppt_h"/>
                                          </p:val>
                                        </p:tav>
                                        <p:tav tm="100000">
                                          <p:val>
                                            <p:strVal val="#ppt_h"/>
                                          </p:val>
                                        </p:tav>
                                      </p:tavLst>
                                    </p:anim>
                                    <p:animEffect transition="in" filter="fade">
                                      <p:cBhvr>
                                        <p:cTn id="9" dur="1000"/>
                                        <p:tgtEl>
                                          <p:spTgt spid="35842"/>
                                        </p:tgtEl>
                                      </p:cBhvr>
                                    </p:animEffect>
                                  </p:childTnLst>
                                </p:cTn>
                              </p:par>
                            </p:childTnLst>
                          </p:cTn>
                        </p:par>
                      </p:childTnLst>
                    </p:cTn>
                  </p:par>
                  <p:par>
                    <p:cTn id="10" fill="hold">
                      <p:stCondLst>
                        <p:cond delay="indefinite"/>
                      </p:stCondLst>
                      <p:childTnLst>
                        <p:par>
                          <p:cTn id="11" fill="hold">
                            <p:stCondLst>
                              <p:cond delay="0"/>
                            </p:stCondLst>
                            <p:childTnLst>
                              <p:par>
                                <p:cTn id="12" presetID="49" presetClass="exit" presetSubtype="0" accel="100000" fill="hold" nodeType="clickEffect">
                                  <p:stCondLst>
                                    <p:cond delay="0"/>
                                  </p:stCondLst>
                                  <p:childTnLst>
                                    <p:anim calcmode="lin" valueType="num">
                                      <p:cBhvr>
                                        <p:cTn id="13" dur="500"/>
                                        <p:tgtEl>
                                          <p:spTgt spid="35842"/>
                                        </p:tgtEl>
                                        <p:attrNameLst>
                                          <p:attrName>ppt_w</p:attrName>
                                        </p:attrNameLst>
                                      </p:cBhvr>
                                      <p:tavLst>
                                        <p:tav tm="0">
                                          <p:val>
                                            <p:strVal val="ppt_w"/>
                                          </p:val>
                                        </p:tav>
                                        <p:tav tm="100000">
                                          <p:val>
                                            <p:fltVal val="0"/>
                                          </p:val>
                                        </p:tav>
                                      </p:tavLst>
                                    </p:anim>
                                    <p:anim calcmode="lin" valueType="num">
                                      <p:cBhvr>
                                        <p:cTn id="14" dur="500"/>
                                        <p:tgtEl>
                                          <p:spTgt spid="35842"/>
                                        </p:tgtEl>
                                        <p:attrNameLst>
                                          <p:attrName>ppt_h</p:attrName>
                                        </p:attrNameLst>
                                      </p:cBhvr>
                                      <p:tavLst>
                                        <p:tav tm="0">
                                          <p:val>
                                            <p:strVal val="ppt_h"/>
                                          </p:val>
                                        </p:tav>
                                        <p:tav tm="100000">
                                          <p:val>
                                            <p:fltVal val="0"/>
                                          </p:val>
                                        </p:tav>
                                      </p:tavLst>
                                    </p:anim>
                                    <p:anim calcmode="lin" valueType="num">
                                      <p:cBhvr>
                                        <p:cTn id="15" dur="500"/>
                                        <p:tgtEl>
                                          <p:spTgt spid="35842"/>
                                        </p:tgtEl>
                                        <p:attrNameLst>
                                          <p:attrName>style.rotation</p:attrName>
                                        </p:attrNameLst>
                                      </p:cBhvr>
                                      <p:tavLst>
                                        <p:tav tm="0">
                                          <p:val>
                                            <p:fltVal val="0"/>
                                          </p:val>
                                        </p:tav>
                                        <p:tav tm="100000">
                                          <p:val>
                                            <p:fltVal val="360"/>
                                          </p:val>
                                        </p:tav>
                                      </p:tavLst>
                                    </p:anim>
                                    <p:animEffect transition="out" filter="fade">
                                      <p:cBhvr>
                                        <p:cTn id="16" dur="500"/>
                                        <p:tgtEl>
                                          <p:spTgt spid="35842"/>
                                        </p:tgtEl>
                                      </p:cBhvr>
                                    </p:animEffect>
                                    <p:set>
                                      <p:cBhvr>
                                        <p:cTn id="17" dur="1" fill="hold">
                                          <p:stCondLst>
                                            <p:cond delay="499"/>
                                          </p:stCondLst>
                                        </p:cTn>
                                        <p:tgtEl>
                                          <p:spTgt spid="3584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8" restart="whenNotActive" fill="hold" evtFilter="cancelBubble" nodeType="interactiveSeq">
                <p:stCondLst>
                  <p:cond evt="onClick" delay="0">
                    <p:tgtEl>
                      <p:spTgt spid="8"/>
                    </p:tgtEl>
                  </p:cond>
                </p:stCondLst>
                <p:endSync evt="end" delay="0">
                  <p:rtn val="all"/>
                </p:endSync>
                <p:childTnLst>
                  <p:par>
                    <p:cTn id="19" fill="hold">
                      <p:stCondLst>
                        <p:cond delay="0"/>
                      </p:stCondLst>
                      <p:childTnLst>
                        <p:par>
                          <p:cTn id="20" fill="hold">
                            <p:stCondLst>
                              <p:cond delay="0"/>
                            </p:stCondLst>
                            <p:childTnLst>
                              <p:par>
                                <p:cTn id="21" presetID="1" presetClass="mediacall" presetSubtype="0" fill="hold" nodeType="clickEffect">
                                  <p:stCondLst>
                                    <p:cond delay="0"/>
                                  </p:stCondLst>
                                  <p:childTnLst>
                                    <p:cmd type="call" cmd="playFrom(0.0)">
                                      <p:cBhvr>
                                        <p:cTn id="22" dur="238535" fill="hold"/>
                                        <p:tgtEl>
                                          <p:spTgt spid="8"/>
                                        </p:tgtEl>
                                      </p:cBhvr>
                                    </p:cmd>
                                  </p:childTnLst>
                                </p:cTn>
                              </p:par>
                            </p:childTnLst>
                          </p:cTn>
                        </p:par>
                      </p:childTnLst>
                    </p:cTn>
                  </p:par>
                </p:childTnLst>
              </p:cTn>
              <p:nextCondLst>
                <p:cond evt="onClick" delay="0">
                  <p:tgtEl>
                    <p:spTgt spid="8"/>
                  </p:tgtEl>
                </p:cond>
              </p:nextCondLst>
            </p:seq>
            <p:audio>
              <p:cMediaNode>
                <p:cTn id="23"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2.bp.blogspot.com/_scCy79KEHss/SrVF4_HjMkI/AAAAAAAAAAs/_YTH6rZJZ8M/s400/navegadores.png"/>
          <p:cNvPicPr>
            <a:picLocks noChangeAspect="1" noChangeArrowheads="1"/>
          </p:cNvPicPr>
          <p:nvPr/>
        </p:nvPicPr>
        <p:blipFill>
          <a:blip r:embed="rId3" cstate="print"/>
          <a:srcRect/>
          <a:stretch>
            <a:fillRect/>
          </a:stretch>
        </p:blipFill>
        <p:spPr bwMode="auto">
          <a:xfrm>
            <a:off x="0" y="0"/>
            <a:ext cx="8100392" cy="6858000"/>
          </a:xfrm>
          <a:prstGeom prst="rect">
            <a:avLst/>
          </a:prstGeom>
          <a:noFill/>
        </p:spPr>
      </p:pic>
      <p:sp>
        <p:nvSpPr>
          <p:cNvPr id="2" name="1 Título"/>
          <p:cNvSpPr>
            <a:spLocks noGrp="1"/>
          </p:cNvSpPr>
          <p:nvPr>
            <p:ph type="title"/>
          </p:nvPr>
        </p:nvSpPr>
        <p:spPr>
          <a:xfrm>
            <a:off x="827584" y="0"/>
            <a:ext cx="6255488" cy="1362075"/>
          </a:xfrm>
        </p:spPr>
        <p:txBody>
          <a:bodyPr/>
          <a:lstStyle/>
          <a:p>
            <a:r>
              <a:rPr lang="es-ES" dirty="0" smtClean="0"/>
              <a:t>navegaDORES DE WEB</a:t>
            </a:r>
            <a:endParaRPr lang="es-ES" dirty="0"/>
          </a:p>
        </p:txBody>
      </p:sp>
      <p:sp>
        <p:nvSpPr>
          <p:cNvPr id="5" name="4 Marcador de texto"/>
          <p:cNvSpPr>
            <a:spLocks noGrp="1"/>
          </p:cNvSpPr>
          <p:nvPr>
            <p:ph type="body" idx="1"/>
          </p:nvPr>
        </p:nvSpPr>
        <p:spPr>
          <a:xfrm>
            <a:off x="0" y="836712"/>
            <a:ext cx="8172400" cy="6021288"/>
          </a:xfrm>
        </p:spPr>
        <p:txBody>
          <a:bodyPr>
            <a:noAutofit/>
          </a:bodyPr>
          <a:lstStyle/>
          <a:p>
            <a:pPr algn="l"/>
            <a:r>
              <a:rPr lang="en-US" sz="1600" dirty="0" smtClean="0">
                <a:solidFill>
                  <a:srgbClr val="C00000"/>
                </a:solidFill>
              </a:rPr>
              <a:t>MOZILLAFIREFOX</a:t>
            </a:r>
          </a:p>
          <a:p>
            <a:pPr algn="l"/>
            <a:r>
              <a:rPr lang="en-US" sz="1600" dirty="0" smtClean="0">
                <a:solidFill>
                  <a:srgbClr val="C00000"/>
                </a:solidFill>
              </a:rPr>
              <a:t>Google Chrome</a:t>
            </a:r>
          </a:p>
          <a:p>
            <a:pPr algn="l"/>
            <a:r>
              <a:rPr lang="en-US" sz="1600" dirty="0" smtClean="0">
                <a:solidFill>
                  <a:srgbClr val="C00000"/>
                </a:solidFill>
              </a:rPr>
              <a:t>Amaya</a:t>
            </a:r>
          </a:p>
          <a:p>
            <a:pPr algn="l"/>
            <a:r>
              <a:rPr lang="en-US" sz="1600" dirty="0" smtClean="0">
                <a:solidFill>
                  <a:srgbClr val="C00000"/>
                </a:solidFill>
              </a:rPr>
              <a:t>Epiphany</a:t>
            </a:r>
          </a:p>
          <a:p>
            <a:pPr algn="l"/>
            <a:r>
              <a:rPr lang="en-US" sz="1600" dirty="0" smtClean="0">
                <a:solidFill>
                  <a:srgbClr val="C00000"/>
                </a:solidFill>
              </a:rPr>
              <a:t>Galeon</a:t>
            </a:r>
          </a:p>
          <a:p>
            <a:pPr algn="l"/>
            <a:r>
              <a:rPr lang="en-US" sz="1600" dirty="0" smtClean="0">
                <a:solidFill>
                  <a:srgbClr val="0070C0"/>
                </a:solidFill>
              </a:rPr>
              <a:t>Internet Explorer</a:t>
            </a:r>
          </a:p>
          <a:p>
            <a:pPr algn="l"/>
            <a:r>
              <a:rPr lang="en-US" sz="1600" dirty="0" smtClean="0">
                <a:solidFill>
                  <a:srgbClr val="0070C0"/>
                </a:solidFill>
              </a:rPr>
              <a:t>Konqueror sobre linux</a:t>
            </a:r>
          </a:p>
          <a:p>
            <a:pPr algn="l"/>
            <a:r>
              <a:rPr lang="en-US" sz="1600" dirty="0" smtClean="0">
                <a:solidFill>
                  <a:srgbClr val="0070C0"/>
                </a:solidFill>
              </a:rPr>
              <a:t>Lynx sobre linux</a:t>
            </a:r>
          </a:p>
          <a:p>
            <a:pPr algn="l"/>
            <a:r>
              <a:rPr lang="en-US" sz="1600" dirty="0" smtClean="0">
                <a:solidFill>
                  <a:srgbClr val="0070C0"/>
                </a:solidFill>
              </a:rPr>
              <a:t>Netscape Navigator</a:t>
            </a:r>
          </a:p>
          <a:p>
            <a:pPr algn="l"/>
            <a:r>
              <a:rPr lang="en-US" sz="1600" dirty="0" smtClean="0">
                <a:solidFill>
                  <a:srgbClr val="0070C0"/>
                </a:solidFill>
              </a:rPr>
              <a:t>Opera</a:t>
            </a:r>
          </a:p>
          <a:p>
            <a:pPr algn="l"/>
            <a:r>
              <a:rPr lang="en-US" sz="1600" dirty="0" smtClean="0">
                <a:solidFill>
                  <a:srgbClr val="0070C0"/>
                </a:solidFill>
              </a:rPr>
              <a:t>Safari</a:t>
            </a:r>
          </a:p>
          <a:p>
            <a:pPr algn="l"/>
            <a:r>
              <a:rPr lang="en-US" sz="1600" dirty="0" smtClean="0">
                <a:solidFill>
                  <a:srgbClr val="7030A0"/>
                </a:solidFill>
              </a:rPr>
              <a:t>Seamonkey</a:t>
            </a:r>
          </a:p>
          <a:p>
            <a:pPr algn="l"/>
            <a:r>
              <a:rPr lang="en-US" sz="1600" dirty="0" smtClean="0">
                <a:solidFill>
                  <a:srgbClr val="7030A0"/>
                </a:solidFill>
              </a:rPr>
              <a:t>Shiira</a:t>
            </a:r>
          </a:p>
          <a:p>
            <a:pPr algn="l"/>
            <a:r>
              <a:rPr lang="en-US" sz="1600" dirty="0" smtClean="0">
                <a:solidFill>
                  <a:srgbClr val="7030A0"/>
                </a:solidFill>
              </a:rPr>
              <a:t>Maik Navigator</a:t>
            </a:r>
          </a:p>
          <a:p>
            <a:pPr algn="l"/>
            <a:r>
              <a:rPr lang="en-US" sz="1600" dirty="0" smtClean="0">
                <a:solidFill>
                  <a:srgbClr val="7030A0"/>
                </a:solidFill>
              </a:rPr>
              <a:t>Flock</a:t>
            </a:r>
          </a:p>
          <a:p>
            <a:pPr algn="l"/>
            <a:r>
              <a:rPr lang="en-US" sz="1600" dirty="0" smtClean="0">
                <a:solidFill>
                  <a:srgbClr val="7030A0"/>
                </a:solidFill>
              </a:rPr>
              <a:t>Arora</a:t>
            </a:r>
          </a:p>
          <a:p>
            <a:pPr algn="l"/>
            <a:r>
              <a:rPr lang="en-US" sz="1600" dirty="0" smtClean="0">
                <a:solidFill>
                  <a:srgbClr val="7030A0"/>
                </a:solidFill>
              </a:rPr>
              <a:t>K-Meleon</a:t>
            </a:r>
          </a:p>
          <a:p>
            <a:pPr algn="l"/>
            <a:endParaRPr lang="es-ES" sz="1200" dirty="0"/>
          </a:p>
        </p:txBody>
      </p:sp>
      <p:pic>
        <p:nvPicPr>
          <p:cNvPr id="6" name="THE CLIMB.mp3">
            <a:hlinkClick r:id="" action="ppaction://media"/>
          </p:cNvPr>
          <p:cNvPicPr>
            <a:picLocks noRot="1" noChangeAspect="1"/>
          </p:cNvPicPr>
          <p:nvPr>
            <a:audioFile r:link="rId1"/>
          </p:nvPr>
        </p:nvPicPr>
        <p:blipFill>
          <a:blip r:embed="rId4" cstate="print"/>
          <a:stretch>
            <a:fillRect/>
          </a:stretch>
        </p:blipFill>
        <p:spPr>
          <a:xfrm>
            <a:off x="7164288" y="6381328"/>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nodeType="clickEffect">
                                  <p:stCondLst>
                                    <p:cond delay="0"/>
                                  </p:stCondLst>
                                  <p:childTnLst>
                                    <p:set>
                                      <p:cBhvr>
                                        <p:cTn id="6" dur="1" fill="hold">
                                          <p:stCondLst>
                                            <p:cond delay="0"/>
                                          </p:stCondLst>
                                        </p:cTn>
                                        <p:tgtEl>
                                          <p:spTgt spid="34818"/>
                                        </p:tgtEl>
                                        <p:attrNameLst>
                                          <p:attrName>style.visibility</p:attrName>
                                        </p:attrNameLst>
                                      </p:cBhvr>
                                      <p:to>
                                        <p:strVal val="visible"/>
                                      </p:to>
                                    </p:set>
                                    <p:anim calcmode="lin" valueType="num">
                                      <p:cBhvr>
                                        <p:cTn id="7" dur="5000" fill="hold"/>
                                        <p:tgtEl>
                                          <p:spTgt spid="34818"/>
                                        </p:tgtEl>
                                        <p:attrNameLst>
                                          <p:attrName>ppt_w</p:attrName>
                                        </p:attrNameLst>
                                      </p:cBhvr>
                                      <p:tavLst>
                                        <p:tav tm="0" fmla="#ppt_w*sin(2.5*pi*$)">
                                          <p:val>
                                            <p:fltVal val="0"/>
                                          </p:val>
                                        </p:tav>
                                        <p:tav tm="100000">
                                          <p:val>
                                            <p:fltVal val="1"/>
                                          </p:val>
                                        </p:tav>
                                      </p:tavLst>
                                    </p:anim>
                                    <p:anim calcmode="lin" valueType="num">
                                      <p:cBhvr>
                                        <p:cTn id="8" dur="5000" fill="hold"/>
                                        <p:tgtEl>
                                          <p:spTgt spid="34818"/>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8" presetClass="exit" presetSubtype="0" decel="50000" fill="hold" nodeType="clickEffect">
                                  <p:stCondLst>
                                    <p:cond delay="0"/>
                                  </p:stCondLst>
                                  <p:childTnLst>
                                    <p:anim calcmode="lin" valueType="num">
                                      <p:cBhvr>
                                        <p:cTn id="12" dur="1000"/>
                                        <p:tgtEl>
                                          <p:spTgt spid="34818"/>
                                        </p:tgtEl>
                                        <p:attrNameLst>
                                          <p:attrName>style.rotation</p:attrName>
                                        </p:attrNameLst>
                                      </p:cBhvr>
                                      <p:tavLst>
                                        <p:tav tm="0">
                                          <p:val>
                                            <p:fltVal val="0"/>
                                          </p:val>
                                        </p:tav>
                                        <p:tav tm="20000">
                                          <p:val>
                                            <p:fltVal val="90"/>
                                          </p:val>
                                        </p:tav>
                                        <p:tav tm="20000">
                                          <p:val>
                                            <p:fltVal val="90"/>
                                          </p:val>
                                        </p:tav>
                                        <p:tav tm="100000">
                                          <p:val>
                                            <p:fltVal val="90"/>
                                          </p:val>
                                        </p:tav>
                                      </p:tavLst>
                                    </p:anim>
                                    <p:anim calcmode="lin" valueType="num">
                                      <p:cBhvr>
                                        <p:cTn id="13" dur="1000"/>
                                        <p:tgtEl>
                                          <p:spTgt spid="34818"/>
                                        </p:tgtEl>
                                        <p:attrNameLst>
                                          <p:attrName>ppt_x</p:attrName>
                                        </p:attrNameLst>
                                      </p:cBhvr>
                                      <p:tavLst>
                                        <p:tav tm="0">
                                          <p:val>
                                            <p:strVal val="ppt_x"/>
                                          </p:val>
                                        </p:tav>
                                        <p:tav tm="50000">
                                          <p:val>
                                            <p:fltVal val="0.95"/>
                                          </p:val>
                                        </p:tav>
                                        <p:tav tm="100000">
                                          <p:val>
                                            <p:fltVal val="-1"/>
                                          </p:val>
                                        </p:tav>
                                      </p:tavLst>
                                    </p:anim>
                                    <p:anim calcmode="lin" valueType="num">
                                      <p:cBhvr>
                                        <p:cTn id="14" dur="1000"/>
                                        <p:tgtEl>
                                          <p:spTgt spid="34818"/>
                                        </p:tgtEl>
                                        <p:attrNameLst>
                                          <p:attrName>ppt_y</p:attrName>
                                        </p:attrNameLst>
                                      </p:cBhvr>
                                      <p:tavLst>
                                        <p:tav tm="0">
                                          <p:val>
                                            <p:strVal val="ppt_y"/>
                                          </p:val>
                                        </p:tav>
                                        <p:tav tm="100000">
                                          <p:val>
                                            <p:strVal val="ppt_y"/>
                                          </p:val>
                                        </p:tav>
                                      </p:tavLst>
                                    </p:anim>
                                    <p:animEffect transition="out" filter="fade">
                                      <p:cBhvr>
                                        <p:cTn id="15" dur="1000"/>
                                        <p:tgtEl>
                                          <p:spTgt spid="34818"/>
                                        </p:tgtEl>
                                      </p:cBhvr>
                                    </p:animEffect>
                                    <p:set>
                                      <p:cBhvr>
                                        <p:cTn id="16" dur="1" fill="hold">
                                          <p:stCondLst>
                                            <p:cond delay="999"/>
                                          </p:stCondLst>
                                        </p:cTn>
                                        <p:tgtEl>
                                          <p:spTgt spid="348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7" restart="whenNotActive" fill="hold" evtFilter="cancelBubble" nodeType="interactiveSeq">
                <p:stCondLst>
                  <p:cond evt="onClick" delay="0">
                    <p:tgtEl>
                      <p:spTgt spid="6"/>
                    </p:tgtEl>
                  </p:cond>
                </p:stCondLst>
                <p:endSync evt="end" delay="0">
                  <p:rtn val="all"/>
                </p:endSync>
                <p:childTnLst>
                  <p:par>
                    <p:cTn id="18" fill="hold">
                      <p:stCondLst>
                        <p:cond delay="0"/>
                      </p:stCondLst>
                      <p:childTnLst>
                        <p:par>
                          <p:cTn id="19" fill="hold">
                            <p:stCondLst>
                              <p:cond delay="0"/>
                            </p:stCondLst>
                            <p:childTnLst>
                              <p:par>
                                <p:cTn id="20" presetID="1" presetClass="mediacall" presetSubtype="0" fill="hold" nodeType="clickEffect">
                                  <p:stCondLst>
                                    <p:cond delay="0"/>
                                  </p:stCondLst>
                                  <p:childTnLst>
                                    <p:cmd type="call" cmd="playFrom(0.0)">
                                      <p:cBhvr>
                                        <p:cTn id="21" dur="238535" fill="hold"/>
                                        <p:tgtEl>
                                          <p:spTgt spid="6"/>
                                        </p:tgtEl>
                                      </p:cBhvr>
                                    </p:cmd>
                                  </p:childTnLst>
                                </p:cTn>
                              </p:par>
                            </p:childTnLst>
                          </p:cTn>
                        </p:par>
                      </p:childTnLst>
                    </p:cTn>
                  </p:par>
                </p:childTnLst>
              </p:cTn>
              <p:nextCondLst>
                <p:cond evt="onClick" delay="0">
                  <p:tgtEl>
                    <p:spTgt spid="6"/>
                  </p:tgtEl>
                </p:cond>
              </p:nextCondLst>
            </p:seq>
            <p:audio>
              <p:cMediaNode>
                <p:cTn id="22"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t1.gstatic.com/images?q=tbn:ANd9GcSVANdflf_YpuXAfIoBG2d1qGrSJgW1sMEErF2WkI8bTrIRHTk&amp;t=1&amp;usg=__K380YUmXtJtqd86Bk4PQ8CTqA6M="/>
          <p:cNvPicPr>
            <a:picLocks noChangeAspect="1" noChangeArrowheads="1"/>
          </p:cNvPicPr>
          <p:nvPr/>
        </p:nvPicPr>
        <p:blipFill>
          <a:blip r:embed="rId3" cstate="print"/>
          <a:srcRect/>
          <a:stretch>
            <a:fillRect/>
          </a:stretch>
        </p:blipFill>
        <p:spPr bwMode="auto">
          <a:xfrm>
            <a:off x="0" y="0"/>
            <a:ext cx="8172400" cy="6858000"/>
          </a:xfrm>
          <a:prstGeom prst="rect">
            <a:avLst/>
          </a:prstGeom>
          <a:noFill/>
        </p:spPr>
      </p:pic>
      <p:sp>
        <p:nvSpPr>
          <p:cNvPr id="2" name="1 Título"/>
          <p:cNvSpPr>
            <a:spLocks noGrp="1"/>
          </p:cNvSpPr>
          <p:nvPr>
            <p:ph type="title"/>
          </p:nvPr>
        </p:nvSpPr>
        <p:spPr/>
        <p:txBody>
          <a:bodyPr>
            <a:normAutofit fontScale="90000"/>
          </a:bodyPr>
          <a:lstStyle/>
          <a:p>
            <a:r>
              <a:rPr lang="es-ES" dirty="0" smtClean="0"/>
              <a:t>Servidores web</a:t>
            </a:r>
            <a:br>
              <a:rPr lang="es-ES" dirty="0" smtClean="0"/>
            </a:br>
            <a:endParaRPr lang="es-ES" dirty="0"/>
          </a:p>
        </p:txBody>
      </p:sp>
      <p:sp>
        <p:nvSpPr>
          <p:cNvPr id="5" name="4 Marcador de contenido"/>
          <p:cNvSpPr>
            <a:spLocks noGrp="1"/>
          </p:cNvSpPr>
          <p:nvPr>
            <p:ph type="subTitle" idx="4294967295"/>
          </p:nvPr>
        </p:nvSpPr>
        <p:spPr>
          <a:xfrm>
            <a:off x="4029075" y="3540125"/>
            <a:ext cx="5114925" cy="1101725"/>
          </a:xfrm>
        </p:spPr>
        <p:txBody>
          <a:bodyPr>
            <a:normAutofit fontScale="25000" lnSpcReduction="20000"/>
          </a:bodyPr>
          <a:lstStyle/>
          <a:p>
            <a:r>
              <a:rPr lang="es-ES" sz="7400" dirty="0" smtClean="0"/>
              <a:t>CERN httpd</a:t>
            </a:r>
          </a:p>
          <a:p>
            <a:r>
              <a:rPr lang="es-ES" sz="7400" dirty="0" smtClean="0"/>
              <a:t>Servidor HTTP Apache (libre, servidor más usado del mundo)</a:t>
            </a:r>
          </a:p>
          <a:p>
            <a:r>
              <a:rPr lang="es-ES" sz="7400" dirty="0" smtClean="0"/>
              <a:t>Servidor HTTP Cherokee</a:t>
            </a:r>
          </a:p>
          <a:p>
            <a:r>
              <a:rPr lang="es-ES" sz="7400" dirty="0" smtClean="0"/>
              <a:t>IIS</a:t>
            </a:r>
          </a:p>
          <a:p>
            <a:r>
              <a:rPr lang="es-ES" sz="7400" dirty="0" smtClean="0"/>
              <a:t>Resin</a:t>
            </a:r>
          </a:p>
          <a:p>
            <a:endParaRPr lang="es-ES" dirty="0"/>
          </a:p>
        </p:txBody>
      </p:sp>
      <p:pic>
        <p:nvPicPr>
          <p:cNvPr id="6" name="THE CLIMB.mp3">
            <a:hlinkClick r:id="" action="ppaction://media"/>
          </p:cNvPr>
          <p:cNvPicPr>
            <a:picLocks noRot="1" noChangeAspect="1"/>
          </p:cNvPicPr>
          <p:nvPr>
            <a:audioFile r:link="rId1"/>
          </p:nvPr>
        </p:nvPicPr>
        <p:blipFill>
          <a:blip r:embed="rId4" cstate="print"/>
          <a:stretch>
            <a:fillRect/>
          </a:stretch>
        </p:blipFill>
        <p:spPr>
          <a:xfrm>
            <a:off x="7164288" y="6381328"/>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770" decel="100000"/>
                                        <p:tgtEl>
                                          <p:spTgt spid="3074"/>
                                        </p:tgtEl>
                                      </p:cBhvr>
                                    </p:animEffect>
                                    <p:animScale>
                                      <p:cBhvr>
                                        <p:cTn id="8" dur="770" decel="100000"/>
                                        <p:tgtEl>
                                          <p:spTgt spid="3074"/>
                                        </p:tgtEl>
                                      </p:cBhvr>
                                      <p:from x="10000" y="10000"/>
                                      <p:to x="200000" y="450000"/>
                                    </p:animScale>
                                    <p:animScale>
                                      <p:cBhvr>
                                        <p:cTn id="9" dur="1230" accel="100000" fill="hold">
                                          <p:stCondLst>
                                            <p:cond delay="770"/>
                                          </p:stCondLst>
                                        </p:cTn>
                                        <p:tgtEl>
                                          <p:spTgt spid="3074"/>
                                        </p:tgtEl>
                                      </p:cBhvr>
                                      <p:from x="200000" y="450000"/>
                                      <p:to x="100000" y="100000"/>
                                    </p:animScale>
                                    <p:set>
                                      <p:cBhvr>
                                        <p:cTn id="10" dur="770" fill="hold"/>
                                        <p:tgtEl>
                                          <p:spTgt spid="3074"/>
                                        </p:tgtEl>
                                        <p:attrNameLst>
                                          <p:attrName>ppt_x</p:attrName>
                                        </p:attrNameLst>
                                      </p:cBhvr>
                                      <p:to>
                                        <p:strVal val="(0.5)"/>
                                      </p:to>
                                    </p:set>
                                    <p:anim from="(0.5)" to="(#ppt_x)" calcmode="lin" valueType="num">
                                      <p:cBhvr>
                                        <p:cTn id="11" dur="1230" accel="100000" fill="hold">
                                          <p:stCondLst>
                                            <p:cond delay="770"/>
                                          </p:stCondLst>
                                        </p:cTn>
                                        <p:tgtEl>
                                          <p:spTgt spid="3074"/>
                                        </p:tgtEl>
                                        <p:attrNameLst>
                                          <p:attrName>ppt_x</p:attrName>
                                        </p:attrNameLst>
                                      </p:cBhvr>
                                    </p:anim>
                                    <p:set>
                                      <p:cBhvr>
                                        <p:cTn id="12" dur="770" fill="hold"/>
                                        <p:tgtEl>
                                          <p:spTgt spid="3074"/>
                                        </p:tgtEl>
                                        <p:attrNameLst>
                                          <p:attrName>ppt_y</p:attrName>
                                        </p:attrNameLst>
                                      </p:cBhvr>
                                      <p:to>
                                        <p:strVal val="(#ppt_y+0.4)"/>
                                      </p:to>
                                    </p:set>
                                    <p:anim from="(#ppt_y+0.4)" to="(#ppt_y)" calcmode="lin" valueType="num">
                                      <p:cBhvr>
                                        <p:cTn id="13" dur="1230" accel="100000" fill="hold">
                                          <p:stCondLst>
                                            <p:cond delay="770"/>
                                          </p:stCondLst>
                                        </p:cTn>
                                        <p:tgtEl>
                                          <p:spTgt spid="3074"/>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49" presetClass="exit" presetSubtype="0" accel="100000" fill="hold" nodeType="clickEffect">
                                  <p:stCondLst>
                                    <p:cond delay="0"/>
                                  </p:stCondLst>
                                  <p:childTnLst>
                                    <p:anim calcmode="lin" valueType="num">
                                      <p:cBhvr>
                                        <p:cTn id="17" dur="500"/>
                                        <p:tgtEl>
                                          <p:spTgt spid="3074"/>
                                        </p:tgtEl>
                                        <p:attrNameLst>
                                          <p:attrName>ppt_w</p:attrName>
                                        </p:attrNameLst>
                                      </p:cBhvr>
                                      <p:tavLst>
                                        <p:tav tm="0">
                                          <p:val>
                                            <p:strVal val="ppt_w"/>
                                          </p:val>
                                        </p:tav>
                                        <p:tav tm="100000">
                                          <p:val>
                                            <p:fltVal val="0"/>
                                          </p:val>
                                        </p:tav>
                                      </p:tavLst>
                                    </p:anim>
                                    <p:anim calcmode="lin" valueType="num">
                                      <p:cBhvr>
                                        <p:cTn id="18" dur="500"/>
                                        <p:tgtEl>
                                          <p:spTgt spid="3074"/>
                                        </p:tgtEl>
                                        <p:attrNameLst>
                                          <p:attrName>ppt_h</p:attrName>
                                        </p:attrNameLst>
                                      </p:cBhvr>
                                      <p:tavLst>
                                        <p:tav tm="0">
                                          <p:val>
                                            <p:strVal val="ppt_h"/>
                                          </p:val>
                                        </p:tav>
                                        <p:tav tm="100000">
                                          <p:val>
                                            <p:fltVal val="0"/>
                                          </p:val>
                                        </p:tav>
                                      </p:tavLst>
                                    </p:anim>
                                    <p:anim calcmode="lin" valueType="num">
                                      <p:cBhvr>
                                        <p:cTn id="19" dur="500"/>
                                        <p:tgtEl>
                                          <p:spTgt spid="3074"/>
                                        </p:tgtEl>
                                        <p:attrNameLst>
                                          <p:attrName>style.rotation</p:attrName>
                                        </p:attrNameLst>
                                      </p:cBhvr>
                                      <p:tavLst>
                                        <p:tav tm="0">
                                          <p:val>
                                            <p:fltVal val="0"/>
                                          </p:val>
                                        </p:tav>
                                        <p:tav tm="100000">
                                          <p:val>
                                            <p:fltVal val="360"/>
                                          </p:val>
                                        </p:tav>
                                      </p:tavLst>
                                    </p:anim>
                                    <p:animEffect transition="out" filter="fade">
                                      <p:cBhvr>
                                        <p:cTn id="20" dur="500"/>
                                        <p:tgtEl>
                                          <p:spTgt spid="3074"/>
                                        </p:tgtEl>
                                      </p:cBhvr>
                                    </p:animEffect>
                                    <p:set>
                                      <p:cBhvr>
                                        <p:cTn id="21" dur="1" fill="hold">
                                          <p:stCondLst>
                                            <p:cond delay="499"/>
                                          </p:stCondLst>
                                        </p:cTn>
                                        <p:tgtEl>
                                          <p:spTgt spid="3074"/>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7" presetClass="entr" presetSubtype="10" fill="hold" grpId="0" nodeType="click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p:cTn id="26" dur="500" fill="hold"/>
                                        <p:tgtEl>
                                          <p:spTgt spid="2"/>
                                        </p:tgtEl>
                                        <p:attrNameLst>
                                          <p:attrName>ppt_w</p:attrName>
                                        </p:attrNameLst>
                                      </p:cBhvr>
                                      <p:tavLst>
                                        <p:tav tm="0">
                                          <p:val>
                                            <p:fltVal val="0"/>
                                          </p:val>
                                        </p:tav>
                                        <p:tav tm="100000">
                                          <p:val>
                                            <p:strVal val="#ppt_w"/>
                                          </p:val>
                                        </p:tav>
                                      </p:tavLst>
                                    </p:anim>
                                    <p:anim calcmode="lin" valueType="num">
                                      <p:cBhvr>
                                        <p:cTn id="27"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23" presetClass="exit" presetSubtype="32" fill="hold" grpId="1" nodeType="clickEffect">
                                  <p:stCondLst>
                                    <p:cond delay="0"/>
                                  </p:stCondLst>
                                  <p:childTnLst>
                                    <p:anim calcmode="lin" valueType="num">
                                      <p:cBhvr>
                                        <p:cTn id="31" dur="500"/>
                                        <p:tgtEl>
                                          <p:spTgt spid="2"/>
                                        </p:tgtEl>
                                        <p:attrNameLst>
                                          <p:attrName>ppt_w</p:attrName>
                                        </p:attrNameLst>
                                      </p:cBhvr>
                                      <p:tavLst>
                                        <p:tav tm="0">
                                          <p:val>
                                            <p:strVal val="ppt_w"/>
                                          </p:val>
                                        </p:tav>
                                        <p:tav tm="100000">
                                          <p:val>
                                            <p:fltVal val="0"/>
                                          </p:val>
                                        </p:tav>
                                      </p:tavLst>
                                    </p:anim>
                                    <p:anim calcmode="lin" valueType="num">
                                      <p:cBhvr>
                                        <p:cTn id="32" dur="500"/>
                                        <p:tgtEl>
                                          <p:spTgt spid="2"/>
                                        </p:tgtEl>
                                        <p:attrNameLst>
                                          <p:attrName>ppt_h</p:attrName>
                                        </p:attrNameLst>
                                      </p:cBhvr>
                                      <p:tavLst>
                                        <p:tav tm="0">
                                          <p:val>
                                            <p:strVal val="ppt_h"/>
                                          </p:val>
                                        </p:tav>
                                        <p:tav tm="100000">
                                          <p:val>
                                            <p:fltVal val="0"/>
                                          </p:val>
                                        </p:tav>
                                      </p:tavLst>
                                    </p:anim>
                                    <p:set>
                                      <p:cBhvr>
                                        <p:cTn id="33" dur="1" fill="hold">
                                          <p:stCondLst>
                                            <p:cond delay="499"/>
                                          </p:stCondLst>
                                        </p:cTn>
                                        <p:tgtEl>
                                          <p:spTgt spid="2"/>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47" presetClass="entr" presetSubtype="0" fill="hold" nodeType="clickEffect">
                                  <p:stCondLst>
                                    <p:cond delay="0"/>
                                  </p:stCondLst>
                                  <p:childTnLst>
                                    <p:set>
                                      <p:cBhvr>
                                        <p:cTn id="37" dur="1" fill="hold">
                                          <p:stCondLst>
                                            <p:cond delay="0"/>
                                          </p:stCondLst>
                                        </p:cTn>
                                        <p:tgtEl>
                                          <p:spTgt spid="5">
                                            <p:txEl>
                                              <p:pRg st="0" end="0"/>
                                            </p:txEl>
                                          </p:spTgt>
                                        </p:tgtEl>
                                        <p:attrNameLst>
                                          <p:attrName>style.visibility</p:attrName>
                                        </p:attrNameLst>
                                      </p:cBhvr>
                                      <p:to>
                                        <p:strVal val="visible"/>
                                      </p:to>
                                    </p:set>
                                    <p:animEffect transition="in" filter="fade">
                                      <p:cBhvr>
                                        <p:cTn id="38" dur="1000"/>
                                        <p:tgtEl>
                                          <p:spTgt spid="5">
                                            <p:txEl>
                                              <p:pRg st="0" end="0"/>
                                            </p:txEl>
                                          </p:spTgt>
                                        </p:tgtEl>
                                      </p:cBhvr>
                                    </p:animEffect>
                                    <p:anim calcmode="lin" valueType="num">
                                      <p:cBhvr>
                                        <p:cTn id="39"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40" dur="1000" fill="hold"/>
                                        <p:tgtEl>
                                          <p:spTgt spid="5">
                                            <p:txEl>
                                              <p:pRg st="0" end="0"/>
                                            </p:txEl>
                                          </p:spTgt>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5">
                                            <p:txEl>
                                              <p:pRg st="1" end="1"/>
                                            </p:txEl>
                                          </p:spTgt>
                                        </p:tgtEl>
                                        <p:attrNameLst>
                                          <p:attrName>style.visibility</p:attrName>
                                        </p:attrNameLst>
                                      </p:cBhvr>
                                      <p:to>
                                        <p:strVal val="visible"/>
                                      </p:to>
                                    </p:set>
                                    <p:animEffect transition="in" filter="fade">
                                      <p:cBhvr>
                                        <p:cTn id="43" dur="1000"/>
                                        <p:tgtEl>
                                          <p:spTgt spid="5">
                                            <p:txEl>
                                              <p:pRg st="1" end="1"/>
                                            </p:txEl>
                                          </p:spTgt>
                                        </p:tgtEl>
                                      </p:cBhvr>
                                    </p:animEffect>
                                    <p:anim calcmode="lin" valueType="num">
                                      <p:cBhvr>
                                        <p:cTn id="44"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45" dur="1000" fill="hold"/>
                                        <p:tgtEl>
                                          <p:spTgt spid="5">
                                            <p:txEl>
                                              <p:pRg st="1" end="1"/>
                                            </p:txEl>
                                          </p:spTgt>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0"/>
                                  </p:stCondLst>
                                  <p:childTnLst>
                                    <p:set>
                                      <p:cBhvr>
                                        <p:cTn id="47" dur="1" fill="hold">
                                          <p:stCondLst>
                                            <p:cond delay="0"/>
                                          </p:stCondLst>
                                        </p:cTn>
                                        <p:tgtEl>
                                          <p:spTgt spid="5">
                                            <p:txEl>
                                              <p:pRg st="2" end="2"/>
                                            </p:txEl>
                                          </p:spTgt>
                                        </p:tgtEl>
                                        <p:attrNameLst>
                                          <p:attrName>style.visibility</p:attrName>
                                        </p:attrNameLst>
                                      </p:cBhvr>
                                      <p:to>
                                        <p:strVal val="visible"/>
                                      </p:to>
                                    </p:set>
                                    <p:animEffect transition="in" filter="fade">
                                      <p:cBhvr>
                                        <p:cTn id="48" dur="1000"/>
                                        <p:tgtEl>
                                          <p:spTgt spid="5">
                                            <p:txEl>
                                              <p:pRg st="2" end="2"/>
                                            </p:txEl>
                                          </p:spTgt>
                                        </p:tgtEl>
                                      </p:cBhvr>
                                    </p:animEffect>
                                    <p:anim calcmode="lin" valueType="num">
                                      <p:cBhvr>
                                        <p:cTn id="49"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50" dur="1000" fill="hold"/>
                                        <p:tgtEl>
                                          <p:spTgt spid="5">
                                            <p:txEl>
                                              <p:pRg st="2" end="2"/>
                                            </p:txEl>
                                          </p:spTgt>
                                        </p:tgtEl>
                                        <p:attrNameLst>
                                          <p:attrName>ppt_y</p:attrName>
                                        </p:attrNameLst>
                                      </p:cBhvr>
                                      <p:tavLst>
                                        <p:tav tm="0">
                                          <p:val>
                                            <p:strVal val="#ppt_y-.1"/>
                                          </p:val>
                                        </p:tav>
                                        <p:tav tm="100000">
                                          <p:val>
                                            <p:strVal val="#ppt_y"/>
                                          </p:val>
                                        </p:tav>
                                      </p:tavLst>
                                    </p:anim>
                                  </p:childTnLst>
                                </p:cTn>
                              </p:par>
                              <p:par>
                                <p:cTn id="51" presetID="47" presetClass="entr" presetSubtype="0" fill="hold" nodeType="withEffect">
                                  <p:stCondLst>
                                    <p:cond delay="0"/>
                                  </p:stCondLst>
                                  <p:childTnLst>
                                    <p:set>
                                      <p:cBhvr>
                                        <p:cTn id="52" dur="1" fill="hold">
                                          <p:stCondLst>
                                            <p:cond delay="0"/>
                                          </p:stCondLst>
                                        </p:cTn>
                                        <p:tgtEl>
                                          <p:spTgt spid="5">
                                            <p:txEl>
                                              <p:pRg st="3" end="3"/>
                                            </p:txEl>
                                          </p:spTgt>
                                        </p:tgtEl>
                                        <p:attrNameLst>
                                          <p:attrName>style.visibility</p:attrName>
                                        </p:attrNameLst>
                                      </p:cBhvr>
                                      <p:to>
                                        <p:strVal val="visible"/>
                                      </p:to>
                                    </p:set>
                                    <p:animEffect transition="in" filter="fade">
                                      <p:cBhvr>
                                        <p:cTn id="53" dur="1000"/>
                                        <p:tgtEl>
                                          <p:spTgt spid="5">
                                            <p:txEl>
                                              <p:pRg st="3" end="3"/>
                                            </p:txEl>
                                          </p:spTgt>
                                        </p:tgtEl>
                                      </p:cBhvr>
                                    </p:animEffect>
                                    <p:anim calcmode="lin" valueType="num">
                                      <p:cBhvr>
                                        <p:cTn id="54"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55" dur="1000" fill="hold"/>
                                        <p:tgtEl>
                                          <p:spTgt spid="5">
                                            <p:txEl>
                                              <p:pRg st="3" end="3"/>
                                            </p:txEl>
                                          </p:spTgt>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0"/>
                                  </p:stCondLst>
                                  <p:childTnLst>
                                    <p:set>
                                      <p:cBhvr>
                                        <p:cTn id="57" dur="1" fill="hold">
                                          <p:stCondLst>
                                            <p:cond delay="0"/>
                                          </p:stCondLst>
                                        </p:cTn>
                                        <p:tgtEl>
                                          <p:spTgt spid="5">
                                            <p:txEl>
                                              <p:pRg st="4" end="4"/>
                                            </p:txEl>
                                          </p:spTgt>
                                        </p:tgtEl>
                                        <p:attrNameLst>
                                          <p:attrName>style.visibility</p:attrName>
                                        </p:attrNameLst>
                                      </p:cBhvr>
                                      <p:to>
                                        <p:strVal val="visible"/>
                                      </p:to>
                                    </p:set>
                                    <p:animEffect transition="in" filter="fade">
                                      <p:cBhvr>
                                        <p:cTn id="58" dur="1000"/>
                                        <p:tgtEl>
                                          <p:spTgt spid="5">
                                            <p:txEl>
                                              <p:pRg st="4" end="4"/>
                                            </p:txEl>
                                          </p:spTgt>
                                        </p:tgtEl>
                                      </p:cBhvr>
                                    </p:animEffect>
                                    <p:anim calcmode="lin" valueType="num">
                                      <p:cBhvr>
                                        <p:cTn id="59"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60"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0" presetClass="exit" presetSubtype="0" fill="hold" nodeType="clickEffect">
                                  <p:stCondLst>
                                    <p:cond delay="0"/>
                                  </p:stCondLst>
                                  <p:childTnLst>
                                    <p:animEffect transition="out" filter="wedge">
                                      <p:cBhvr>
                                        <p:cTn id="64" dur="2000"/>
                                        <p:tgtEl>
                                          <p:spTgt spid="5">
                                            <p:txEl>
                                              <p:pRg st="0" end="0"/>
                                            </p:txEl>
                                          </p:spTgt>
                                        </p:tgtEl>
                                      </p:cBhvr>
                                    </p:animEffect>
                                    <p:set>
                                      <p:cBhvr>
                                        <p:cTn id="65" dur="1" fill="hold">
                                          <p:stCondLst>
                                            <p:cond delay="1999"/>
                                          </p:stCondLst>
                                        </p:cTn>
                                        <p:tgtEl>
                                          <p:spTgt spid="5">
                                            <p:txEl>
                                              <p:pRg st="0" end="0"/>
                                            </p:txEl>
                                          </p:spTgt>
                                        </p:tgtEl>
                                        <p:attrNameLst>
                                          <p:attrName>style.visibility</p:attrName>
                                        </p:attrNameLst>
                                      </p:cBhvr>
                                      <p:to>
                                        <p:strVal val="hidden"/>
                                      </p:to>
                                    </p:set>
                                  </p:childTnLst>
                                </p:cTn>
                              </p:par>
                              <p:par>
                                <p:cTn id="66" presetID="20" presetClass="exit" presetSubtype="0" fill="hold" nodeType="withEffect">
                                  <p:stCondLst>
                                    <p:cond delay="0"/>
                                  </p:stCondLst>
                                  <p:childTnLst>
                                    <p:animEffect transition="out" filter="wedge">
                                      <p:cBhvr>
                                        <p:cTn id="67" dur="2000"/>
                                        <p:tgtEl>
                                          <p:spTgt spid="5">
                                            <p:txEl>
                                              <p:pRg st="1" end="1"/>
                                            </p:txEl>
                                          </p:spTgt>
                                        </p:tgtEl>
                                      </p:cBhvr>
                                    </p:animEffect>
                                    <p:set>
                                      <p:cBhvr>
                                        <p:cTn id="68" dur="1" fill="hold">
                                          <p:stCondLst>
                                            <p:cond delay="1999"/>
                                          </p:stCondLst>
                                        </p:cTn>
                                        <p:tgtEl>
                                          <p:spTgt spid="5">
                                            <p:txEl>
                                              <p:pRg st="1" end="1"/>
                                            </p:txEl>
                                          </p:spTgt>
                                        </p:tgtEl>
                                        <p:attrNameLst>
                                          <p:attrName>style.visibility</p:attrName>
                                        </p:attrNameLst>
                                      </p:cBhvr>
                                      <p:to>
                                        <p:strVal val="hidden"/>
                                      </p:to>
                                    </p:set>
                                  </p:childTnLst>
                                </p:cTn>
                              </p:par>
                              <p:par>
                                <p:cTn id="69" presetID="20" presetClass="exit" presetSubtype="0" fill="hold" nodeType="withEffect">
                                  <p:stCondLst>
                                    <p:cond delay="0"/>
                                  </p:stCondLst>
                                  <p:childTnLst>
                                    <p:animEffect transition="out" filter="wedge">
                                      <p:cBhvr>
                                        <p:cTn id="70" dur="2000"/>
                                        <p:tgtEl>
                                          <p:spTgt spid="5">
                                            <p:txEl>
                                              <p:pRg st="2" end="2"/>
                                            </p:txEl>
                                          </p:spTgt>
                                        </p:tgtEl>
                                      </p:cBhvr>
                                    </p:animEffect>
                                    <p:set>
                                      <p:cBhvr>
                                        <p:cTn id="71" dur="1" fill="hold">
                                          <p:stCondLst>
                                            <p:cond delay="1999"/>
                                          </p:stCondLst>
                                        </p:cTn>
                                        <p:tgtEl>
                                          <p:spTgt spid="5">
                                            <p:txEl>
                                              <p:pRg st="2" end="2"/>
                                            </p:txEl>
                                          </p:spTgt>
                                        </p:tgtEl>
                                        <p:attrNameLst>
                                          <p:attrName>style.visibility</p:attrName>
                                        </p:attrNameLst>
                                      </p:cBhvr>
                                      <p:to>
                                        <p:strVal val="hidden"/>
                                      </p:to>
                                    </p:set>
                                  </p:childTnLst>
                                </p:cTn>
                              </p:par>
                              <p:par>
                                <p:cTn id="72" presetID="20" presetClass="exit" presetSubtype="0" fill="hold" nodeType="withEffect">
                                  <p:stCondLst>
                                    <p:cond delay="0"/>
                                  </p:stCondLst>
                                  <p:childTnLst>
                                    <p:animEffect transition="out" filter="wedge">
                                      <p:cBhvr>
                                        <p:cTn id="73" dur="2000"/>
                                        <p:tgtEl>
                                          <p:spTgt spid="5">
                                            <p:txEl>
                                              <p:pRg st="3" end="3"/>
                                            </p:txEl>
                                          </p:spTgt>
                                        </p:tgtEl>
                                      </p:cBhvr>
                                    </p:animEffect>
                                    <p:set>
                                      <p:cBhvr>
                                        <p:cTn id="74" dur="1" fill="hold">
                                          <p:stCondLst>
                                            <p:cond delay="1999"/>
                                          </p:stCondLst>
                                        </p:cTn>
                                        <p:tgtEl>
                                          <p:spTgt spid="5">
                                            <p:txEl>
                                              <p:pRg st="3" end="3"/>
                                            </p:txEl>
                                          </p:spTgt>
                                        </p:tgtEl>
                                        <p:attrNameLst>
                                          <p:attrName>style.visibility</p:attrName>
                                        </p:attrNameLst>
                                      </p:cBhvr>
                                      <p:to>
                                        <p:strVal val="hidden"/>
                                      </p:to>
                                    </p:set>
                                  </p:childTnLst>
                                </p:cTn>
                              </p:par>
                              <p:par>
                                <p:cTn id="75" presetID="20" presetClass="exit" presetSubtype="0" fill="hold" nodeType="withEffect">
                                  <p:stCondLst>
                                    <p:cond delay="0"/>
                                  </p:stCondLst>
                                  <p:childTnLst>
                                    <p:animEffect transition="out" filter="wedge">
                                      <p:cBhvr>
                                        <p:cTn id="76" dur="2000"/>
                                        <p:tgtEl>
                                          <p:spTgt spid="5">
                                            <p:txEl>
                                              <p:pRg st="4" end="4"/>
                                            </p:txEl>
                                          </p:spTgt>
                                        </p:tgtEl>
                                      </p:cBhvr>
                                    </p:animEffect>
                                    <p:set>
                                      <p:cBhvr>
                                        <p:cTn id="77" dur="1" fill="hold">
                                          <p:stCondLst>
                                            <p:cond delay="1999"/>
                                          </p:stCondLst>
                                        </p:cTn>
                                        <p:tgtEl>
                                          <p:spTgt spid="5">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8" restart="whenNotActive" fill="hold" evtFilter="cancelBubble" nodeType="interactiveSeq">
                <p:stCondLst>
                  <p:cond evt="onClick" delay="0">
                    <p:tgtEl>
                      <p:spTgt spid="6"/>
                    </p:tgtEl>
                  </p:cond>
                </p:stCondLst>
                <p:endSync evt="end" delay="0">
                  <p:rtn val="all"/>
                </p:endSync>
                <p:childTnLst>
                  <p:par>
                    <p:cTn id="79" fill="hold">
                      <p:stCondLst>
                        <p:cond delay="0"/>
                      </p:stCondLst>
                      <p:childTnLst>
                        <p:par>
                          <p:cTn id="80" fill="hold">
                            <p:stCondLst>
                              <p:cond delay="0"/>
                            </p:stCondLst>
                            <p:childTnLst>
                              <p:par>
                                <p:cTn id="81" presetID="1" presetClass="mediacall" presetSubtype="0" fill="hold" nodeType="clickEffect">
                                  <p:stCondLst>
                                    <p:cond delay="0"/>
                                  </p:stCondLst>
                                  <p:childTnLst>
                                    <p:cmd type="call" cmd="playFrom(0.0)">
                                      <p:cBhvr>
                                        <p:cTn id="82" dur="238535" fill="hold"/>
                                        <p:tgtEl>
                                          <p:spTgt spid="6"/>
                                        </p:tgtEl>
                                      </p:cBhvr>
                                    </p:cmd>
                                  </p:childTnLst>
                                </p:cTn>
                              </p:par>
                            </p:childTnLst>
                          </p:cTn>
                        </p:par>
                      </p:childTnLst>
                    </p:cTn>
                  </p:par>
                </p:childTnLst>
              </p:cTn>
              <p:nextCondLst>
                <p:cond evt="onClick" delay="0">
                  <p:tgtEl>
                    <p:spTgt spid="6"/>
                  </p:tgtEl>
                </p:cond>
              </p:nextCondLst>
            </p:seq>
            <p:audio>
              <p:cMediaNode>
                <p:cTn id="83"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2" grpId="0"/>
      <p:bldP spid="2"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D:\Documents and Settings\Administrador\Escritorio\ffff.jpg"/>
          <p:cNvPicPr>
            <a:picLocks noChangeAspect="1" noChangeArrowheads="1"/>
          </p:cNvPicPr>
          <p:nvPr/>
        </p:nvPicPr>
        <p:blipFill>
          <a:blip r:embed="rId3" cstate="print"/>
          <a:srcRect/>
          <a:stretch>
            <a:fillRect/>
          </a:stretch>
        </p:blipFill>
        <p:spPr bwMode="auto">
          <a:xfrm>
            <a:off x="0" y="0"/>
            <a:ext cx="8143900" cy="6858000"/>
          </a:xfrm>
          <a:prstGeom prst="rect">
            <a:avLst/>
          </a:prstGeom>
          <a:noFill/>
        </p:spPr>
      </p:pic>
      <p:sp>
        <p:nvSpPr>
          <p:cNvPr id="2" name="1 Título"/>
          <p:cNvSpPr>
            <a:spLocks noGrp="1"/>
          </p:cNvSpPr>
          <p:nvPr>
            <p:ph type="title"/>
          </p:nvPr>
        </p:nvSpPr>
        <p:spPr/>
        <p:txBody>
          <a:bodyPr>
            <a:normAutofit fontScale="90000"/>
          </a:bodyPr>
          <a:lstStyle/>
          <a:p>
            <a:pPr algn="ctr"/>
            <a:r>
              <a:rPr lang="es-ES_tradnl" dirty="0" smtClean="0"/>
              <a:t>INTEGRANTES</a:t>
            </a:r>
            <a:br>
              <a:rPr lang="es-ES_tradnl" dirty="0" smtClean="0"/>
            </a:br>
            <a:endParaRPr lang="es-ES_tradnl" dirty="0"/>
          </a:p>
        </p:txBody>
      </p:sp>
      <p:sp>
        <p:nvSpPr>
          <p:cNvPr id="3" name="2 Marcador de contenido"/>
          <p:cNvSpPr>
            <a:spLocks noGrp="1"/>
          </p:cNvSpPr>
          <p:nvPr>
            <p:ph idx="1"/>
          </p:nvPr>
        </p:nvSpPr>
        <p:spPr/>
        <p:txBody>
          <a:bodyPr>
            <a:normAutofit lnSpcReduction="10000"/>
          </a:bodyPr>
          <a:lstStyle/>
          <a:p>
            <a:pPr algn="ctr"/>
            <a:r>
              <a:rPr lang="es-ES_tradnl" dirty="0" smtClean="0"/>
              <a:t> </a:t>
            </a:r>
            <a:r>
              <a:rPr lang="es-ES_tradnl" dirty="0" smtClean="0">
                <a:solidFill>
                  <a:schemeClr val="accent2">
                    <a:lumMod val="75000"/>
                  </a:schemeClr>
                </a:solidFill>
              </a:rPr>
              <a:t>CESIA YOHANA IRIAS</a:t>
            </a:r>
          </a:p>
          <a:p>
            <a:pPr algn="ctr"/>
            <a:r>
              <a:rPr lang="es-ES_tradnl" dirty="0" smtClean="0">
                <a:solidFill>
                  <a:schemeClr val="accent2">
                    <a:lumMod val="75000"/>
                  </a:schemeClr>
                </a:solidFill>
              </a:rPr>
              <a:t>CLAUDIA  MARYLIN PEÑA</a:t>
            </a:r>
          </a:p>
          <a:p>
            <a:pPr algn="ctr"/>
            <a:endParaRPr lang="es-ES_tradnl" dirty="0" smtClean="0"/>
          </a:p>
          <a:p>
            <a:pPr algn="ctr"/>
            <a:r>
              <a:rPr lang="es-ES_tradnl" dirty="0" smtClean="0">
                <a:solidFill>
                  <a:schemeClr val="tx2"/>
                </a:solidFill>
              </a:rPr>
              <a:t>ESTEFANY  JAQUELINE MEJIA</a:t>
            </a:r>
          </a:p>
          <a:p>
            <a:pPr algn="ctr"/>
            <a:r>
              <a:rPr lang="es-ES_tradnl" dirty="0" smtClean="0">
                <a:solidFill>
                  <a:schemeClr val="tx2"/>
                </a:solidFill>
              </a:rPr>
              <a:t>IVIS SUZETH HERNANDEZ</a:t>
            </a:r>
          </a:p>
          <a:p>
            <a:pPr algn="ctr"/>
            <a:endParaRPr lang="es-ES_tradnl" dirty="0" smtClean="0">
              <a:solidFill>
                <a:schemeClr val="accent1">
                  <a:lumMod val="50000"/>
                </a:schemeClr>
              </a:solidFill>
            </a:endParaRPr>
          </a:p>
          <a:p>
            <a:pPr algn="ctr"/>
            <a:r>
              <a:rPr lang="es-ES_tradnl" dirty="0" smtClean="0">
                <a:solidFill>
                  <a:schemeClr val="accent1">
                    <a:lumMod val="50000"/>
                  </a:schemeClr>
                </a:solidFill>
              </a:rPr>
              <a:t>KATHERINE ELIZABETH CARTAGENA</a:t>
            </a:r>
          </a:p>
          <a:p>
            <a:pPr algn="ctr"/>
            <a:r>
              <a:rPr lang="es-ES_tradnl" dirty="0" smtClean="0">
                <a:solidFill>
                  <a:schemeClr val="accent1">
                    <a:lumMod val="50000"/>
                  </a:schemeClr>
                </a:solidFill>
              </a:rPr>
              <a:t>XENIA  LIZBETH MATHIS</a:t>
            </a:r>
          </a:p>
          <a:p>
            <a:pPr algn="ctr"/>
            <a:endParaRPr lang="es-ES_tradnl" dirty="0" smtClean="0">
              <a:solidFill>
                <a:schemeClr val="accent6">
                  <a:lumMod val="75000"/>
                </a:schemeClr>
              </a:solidFill>
            </a:endParaRPr>
          </a:p>
          <a:p>
            <a:pPr algn="ctr"/>
            <a:r>
              <a:rPr lang="es-ES_tradnl" dirty="0" smtClean="0">
                <a:solidFill>
                  <a:schemeClr val="accent6">
                    <a:lumMod val="75000"/>
                  </a:schemeClr>
                </a:solidFill>
              </a:rPr>
              <a:t>XIOMARA KARINA LOPEZ</a:t>
            </a:r>
          </a:p>
          <a:p>
            <a:pPr algn="ctr"/>
            <a:r>
              <a:rPr lang="es-ES_tradnl" dirty="0" smtClean="0">
                <a:solidFill>
                  <a:schemeClr val="accent6">
                    <a:lumMod val="75000"/>
                  </a:schemeClr>
                </a:solidFill>
              </a:rPr>
              <a:t>JOSUE DAVID LOPEZ SANCHEZ</a:t>
            </a:r>
          </a:p>
          <a:p>
            <a:pPr>
              <a:buNone/>
            </a:pPr>
            <a:endParaRPr lang="es-ES_tradnl" dirty="0" smtClean="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220072" y="1052736"/>
            <a:ext cx="3429000" cy="701824"/>
          </a:xfrm>
        </p:spPr>
        <p:txBody>
          <a:bodyPr/>
          <a:lstStyle/>
          <a:p>
            <a:r>
              <a:rPr lang="es-ES" dirty="0" smtClean="0"/>
              <a:t>google</a:t>
            </a:r>
            <a:endParaRPr lang="es-ES" dirty="0"/>
          </a:p>
        </p:txBody>
      </p:sp>
      <p:sp>
        <p:nvSpPr>
          <p:cNvPr id="3" name="2 Marcador de texto"/>
          <p:cNvSpPr>
            <a:spLocks noGrp="1"/>
          </p:cNvSpPr>
          <p:nvPr>
            <p:ph type="body" sz="half" idx="2"/>
          </p:nvPr>
        </p:nvSpPr>
        <p:spPr>
          <a:xfrm>
            <a:off x="4932040" y="2636912"/>
            <a:ext cx="3886058" cy="4032448"/>
          </a:xfrm>
        </p:spPr>
        <p:txBody>
          <a:bodyPr/>
          <a:lstStyle/>
          <a:p>
            <a:r>
              <a:rPr lang="es-ES" b="1" dirty="0" smtClean="0">
                <a:solidFill>
                  <a:schemeClr val="bg1"/>
                </a:solidFill>
              </a:rPr>
              <a:t>Google Inc.</a:t>
            </a:r>
            <a:r>
              <a:rPr lang="es-ES" dirty="0" smtClean="0">
                <a:solidFill>
                  <a:schemeClr val="bg1"/>
                </a:solidFill>
              </a:rPr>
              <a:t> es la empresa propietaria de la marca Google, cuyo principal producto es el </a:t>
            </a:r>
            <a:r>
              <a:rPr lang="es-ES" dirty="0" smtClean="0">
                <a:solidFill>
                  <a:schemeClr val="bg1"/>
                </a:solidFill>
                <a:hlinkClick r:id="rId3" tooltip="Motor de búsqueda"/>
              </a:rPr>
              <a:t>motor de búsqueda</a:t>
            </a:r>
            <a:r>
              <a:rPr lang="es-ES" dirty="0" smtClean="0">
                <a:solidFill>
                  <a:schemeClr val="bg1"/>
                </a:solidFill>
              </a:rPr>
              <a:t> del mismo nombre.</a:t>
            </a:r>
          </a:p>
          <a:p>
            <a:endParaRPr lang="en-US" b="1" dirty="0" smtClean="0">
              <a:solidFill>
                <a:schemeClr val="bg1"/>
              </a:solidFill>
            </a:endParaRPr>
          </a:p>
          <a:p>
            <a:r>
              <a:rPr lang="en-US" sz="1600" dirty="0" smtClean="0">
                <a:solidFill>
                  <a:schemeClr val="bg1"/>
                </a:solidFill>
              </a:rPr>
              <a:t>Otros sitios web</a:t>
            </a:r>
          </a:p>
          <a:p>
            <a:endParaRPr lang="en-US" b="1" dirty="0" smtClean="0">
              <a:solidFill>
                <a:schemeClr val="bg1"/>
              </a:solidFill>
            </a:endParaRPr>
          </a:p>
          <a:p>
            <a:endParaRPr lang="en-US" b="1" dirty="0" smtClean="0">
              <a:solidFill>
                <a:schemeClr val="bg1"/>
              </a:solidFill>
            </a:endParaRPr>
          </a:p>
          <a:p>
            <a:r>
              <a:rPr lang="en-US" b="1" dirty="0" smtClean="0">
                <a:solidFill>
                  <a:schemeClr val="bg1"/>
                </a:solidFill>
              </a:rPr>
              <a:t>Google </a:t>
            </a:r>
            <a:r>
              <a:rPr lang="es-ES" b="1" dirty="0" smtClean="0">
                <a:solidFill>
                  <a:schemeClr val="bg1"/>
                </a:solidFill>
              </a:rPr>
              <a:t>Imágenes</a:t>
            </a:r>
          </a:p>
          <a:p>
            <a:endParaRPr lang="en-US" b="1" dirty="0" smtClean="0">
              <a:solidFill>
                <a:schemeClr val="bg1"/>
              </a:solidFill>
            </a:endParaRPr>
          </a:p>
          <a:p>
            <a:r>
              <a:rPr lang="en-US" b="1" dirty="0" smtClean="0">
                <a:solidFill>
                  <a:schemeClr val="bg1"/>
                </a:solidFill>
              </a:rPr>
              <a:t>Google </a:t>
            </a:r>
            <a:r>
              <a:rPr lang="es-ES" b="1" dirty="0" smtClean="0">
                <a:solidFill>
                  <a:schemeClr val="bg1"/>
                </a:solidFill>
              </a:rPr>
              <a:t>Grupos</a:t>
            </a:r>
            <a:endParaRPr lang="en-US" b="1" dirty="0" smtClean="0">
              <a:solidFill>
                <a:schemeClr val="bg1"/>
              </a:solidFill>
            </a:endParaRPr>
          </a:p>
          <a:p>
            <a:endParaRPr lang="en-US" b="1" dirty="0" smtClean="0">
              <a:solidFill>
                <a:schemeClr val="bg1"/>
              </a:solidFill>
            </a:endParaRPr>
          </a:p>
          <a:p>
            <a:r>
              <a:rPr lang="en-US" b="1" dirty="0" smtClean="0">
                <a:solidFill>
                  <a:schemeClr val="bg1"/>
                </a:solidFill>
              </a:rPr>
              <a:t>Google Directorio</a:t>
            </a:r>
          </a:p>
          <a:p>
            <a:endParaRPr lang="en-US" b="1" dirty="0" smtClean="0">
              <a:solidFill>
                <a:schemeClr val="bg1"/>
              </a:solidFill>
            </a:endParaRPr>
          </a:p>
          <a:p>
            <a:r>
              <a:rPr lang="en-US" b="1" dirty="0" smtClean="0">
                <a:solidFill>
                  <a:schemeClr val="bg1"/>
                </a:solidFill>
              </a:rPr>
              <a:t>Google Noticias</a:t>
            </a:r>
          </a:p>
          <a:p>
            <a:endParaRPr lang="en-US" b="1" dirty="0" smtClean="0"/>
          </a:p>
          <a:p>
            <a:endParaRPr lang="en-US" b="1" dirty="0" smtClean="0"/>
          </a:p>
          <a:p>
            <a:endParaRPr lang="en-US" b="1" dirty="0" smtClean="0"/>
          </a:p>
          <a:p>
            <a:endParaRPr lang="es-ES" dirty="0" smtClean="0"/>
          </a:p>
        </p:txBody>
      </p:sp>
      <p:pic>
        <p:nvPicPr>
          <p:cNvPr id="32772" name="Picture 4" descr="http://1.bp.blogspot.com/_k8OBoV7wuzE/SwnO_d14koI/AAAAAAAAALw/IfGgNJh51d4/s1600/20041121d.jpg"/>
          <p:cNvPicPr>
            <a:picLocks noGrp="1" noChangeAspect="1" noChangeArrowheads="1"/>
          </p:cNvPicPr>
          <p:nvPr>
            <p:ph type="pic" idx="1"/>
          </p:nvPr>
        </p:nvPicPr>
        <p:blipFill>
          <a:blip r:embed="rId4" cstate="print"/>
          <a:srcRect l="12435" r="12435"/>
          <a:stretch>
            <a:fillRect/>
          </a:stretch>
        </p:blipFill>
        <p:spPr bwMode="auto">
          <a:xfrm>
            <a:off x="611560" y="1268760"/>
            <a:ext cx="4124342" cy="3990216"/>
          </a:xfrm>
          <a:prstGeom prst="rect">
            <a:avLst/>
          </a:prstGeom>
          <a:noFill/>
        </p:spPr>
      </p:pic>
      <p:pic>
        <p:nvPicPr>
          <p:cNvPr id="5" name="THE CLIMB.mp3">
            <a:hlinkClick r:id="" action="ppaction://media"/>
          </p:cNvPr>
          <p:cNvPicPr>
            <a:picLocks noRot="1" noChangeAspect="1"/>
          </p:cNvPicPr>
          <p:nvPr>
            <a:audioFile r:link="rId1"/>
          </p:nvPr>
        </p:nvPicPr>
        <p:blipFill>
          <a:blip r:embed="rId5" cstate="print"/>
          <a:stretch>
            <a:fillRect/>
          </a:stretch>
        </p:blipFill>
        <p:spPr>
          <a:xfrm>
            <a:off x="7164288" y="6381328"/>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2772"/>
                                        </p:tgtEl>
                                        <p:attrNameLst>
                                          <p:attrName>style.visibility</p:attrName>
                                        </p:attrNameLst>
                                      </p:cBhvr>
                                      <p:to>
                                        <p:strVal val="visible"/>
                                      </p:to>
                                    </p:set>
                                    <p:animEffect transition="in" filter="fade">
                                      <p:cBhvr>
                                        <p:cTn id="7" dur="2000"/>
                                        <p:tgtEl>
                                          <p:spTgt spid="32772"/>
                                        </p:tgtEl>
                                      </p:cBhvr>
                                    </p:animEffect>
                                    <p:anim calcmode="lin" valueType="num">
                                      <p:cBhvr>
                                        <p:cTn id="8" dur="2000" fill="hold"/>
                                        <p:tgtEl>
                                          <p:spTgt spid="32772"/>
                                        </p:tgtEl>
                                        <p:attrNameLst>
                                          <p:attrName>style.rotation</p:attrName>
                                        </p:attrNameLst>
                                      </p:cBhvr>
                                      <p:tavLst>
                                        <p:tav tm="0">
                                          <p:val>
                                            <p:fltVal val="720"/>
                                          </p:val>
                                        </p:tav>
                                        <p:tav tm="100000">
                                          <p:val>
                                            <p:fltVal val="0"/>
                                          </p:val>
                                        </p:tav>
                                      </p:tavLst>
                                    </p:anim>
                                    <p:anim calcmode="lin" valueType="num">
                                      <p:cBhvr>
                                        <p:cTn id="9" dur="2000" fill="hold"/>
                                        <p:tgtEl>
                                          <p:spTgt spid="32772"/>
                                        </p:tgtEl>
                                        <p:attrNameLst>
                                          <p:attrName>ppt_h</p:attrName>
                                        </p:attrNameLst>
                                      </p:cBhvr>
                                      <p:tavLst>
                                        <p:tav tm="0">
                                          <p:val>
                                            <p:fltVal val="0"/>
                                          </p:val>
                                        </p:tav>
                                        <p:tav tm="100000">
                                          <p:val>
                                            <p:strVal val="#ppt_h"/>
                                          </p:val>
                                        </p:tav>
                                      </p:tavLst>
                                    </p:anim>
                                    <p:anim calcmode="lin" valueType="num">
                                      <p:cBhvr>
                                        <p:cTn id="10" dur="2000" fill="hold"/>
                                        <p:tgtEl>
                                          <p:spTgt spid="3277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xit" presetSubtype="0" fill="hold" nodeType="clickEffect">
                                  <p:stCondLst>
                                    <p:cond delay="0"/>
                                  </p:stCondLst>
                                  <p:childTnLst>
                                    <p:animEffect transition="out" filter="fade">
                                      <p:cBhvr>
                                        <p:cTn id="14" dur="1000"/>
                                        <p:tgtEl>
                                          <p:spTgt spid="32772"/>
                                        </p:tgtEl>
                                      </p:cBhvr>
                                    </p:animEffect>
                                    <p:anim calcmode="lin" valueType="num">
                                      <p:cBhvr>
                                        <p:cTn id="15" dur="1000"/>
                                        <p:tgtEl>
                                          <p:spTgt spid="32772"/>
                                        </p:tgtEl>
                                        <p:attrNameLst>
                                          <p:attrName>ppt_x</p:attrName>
                                        </p:attrNameLst>
                                      </p:cBhvr>
                                      <p:tavLst>
                                        <p:tav tm="0">
                                          <p:val>
                                            <p:strVal val="ppt_x"/>
                                          </p:val>
                                        </p:tav>
                                        <p:tav tm="100000">
                                          <p:val>
                                            <p:strVal val="ppt_x"/>
                                          </p:val>
                                        </p:tav>
                                      </p:tavLst>
                                    </p:anim>
                                    <p:anim calcmode="lin" valueType="num">
                                      <p:cBhvr>
                                        <p:cTn id="16" dur="100" decel="100000"/>
                                        <p:tgtEl>
                                          <p:spTgt spid="32772"/>
                                        </p:tgtEl>
                                        <p:attrNameLst>
                                          <p:attrName>ppt_y</p:attrName>
                                        </p:attrNameLst>
                                      </p:cBhvr>
                                      <p:tavLst>
                                        <p:tav tm="0">
                                          <p:val>
                                            <p:strVal val="ppt_y"/>
                                          </p:val>
                                        </p:tav>
                                        <p:tav tm="100000">
                                          <p:val>
                                            <p:strVal val="ppt_y-.03"/>
                                          </p:val>
                                        </p:tav>
                                      </p:tavLst>
                                    </p:anim>
                                    <p:anim calcmode="lin" valueType="num">
                                      <p:cBhvr>
                                        <p:cTn id="17" dur="900" accel="100000">
                                          <p:stCondLst>
                                            <p:cond delay="100"/>
                                          </p:stCondLst>
                                        </p:cTn>
                                        <p:tgtEl>
                                          <p:spTgt spid="32772"/>
                                        </p:tgtEl>
                                        <p:attrNameLst>
                                          <p:attrName>ppt_y</p:attrName>
                                        </p:attrNameLst>
                                      </p:cBhvr>
                                      <p:tavLst>
                                        <p:tav tm="0">
                                          <p:val>
                                            <p:strVal val="ppt_y"/>
                                          </p:val>
                                        </p:tav>
                                        <p:tav tm="100000">
                                          <p:val>
                                            <p:strVal val="ppt_y+1"/>
                                          </p:val>
                                        </p:tav>
                                      </p:tavLst>
                                    </p:anim>
                                    <p:set>
                                      <p:cBhvr>
                                        <p:cTn id="18" dur="1" fill="hold">
                                          <p:stCondLst>
                                            <p:cond delay="999"/>
                                          </p:stCondLst>
                                        </p:cTn>
                                        <p:tgtEl>
                                          <p:spTgt spid="32772"/>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30" presetClass="entr" presetSubtype="0" fill="hold"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Effect transition="in" filter="fade">
                                      <p:cBhvr>
                                        <p:cTn id="23" dur="800" decel="100000"/>
                                        <p:tgtEl>
                                          <p:spTgt spid="3">
                                            <p:txEl>
                                              <p:pRg st="0" end="0"/>
                                            </p:txEl>
                                          </p:spTgt>
                                        </p:tgtEl>
                                      </p:cBhvr>
                                    </p:animEffect>
                                    <p:anim calcmode="lin" valueType="num">
                                      <p:cBhvr>
                                        <p:cTn id="24"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25"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26"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par>
                                <p:cTn id="29" presetID="30" presetClass="entr" presetSubtype="0" fill="hold" nodeType="with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800" decel="100000"/>
                                        <p:tgtEl>
                                          <p:spTgt spid="3">
                                            <p:txEl>
                                              <p:pRg st="2" end="2"/>
                                            </p:txEl>
                                          </p:spTgt>
                                        </p:tgtEl>
                                      </p:cBhvr>
                                    </p:animEffect>
                                    <p:anim calcmode="lin" valueType="num">
                                      <p:cBhvr>
                                        <p:cTn id="32"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33"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34"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par>
                                <p:cTn id="37" presetID="30" presetClass="entr" presetSubtype="0" fill="hold" nodeType="with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800" decel="100000"/>
                                        <p:tgtEl>
                                          <p:spTgt spid="3">
                                            <p:txEl>
                                              <p:pRg st="5" end="5"/>
                                            </p:txEl>
                                          </p:spTgt>
                                        </p:tgtEl>
                                      </p:cBhvr>
                                    </p:animEffect>
                                    <p:anim calcmode="lin" valueType="num">
                                      <p:cBhvr>
                                        <p:cTn id="40" dur="800" decel="100000" fill="hold"/>
                                        <p:tgtEl>
                                          <p:spTgt spid="3">
                                            <p:txEl>
                                              <p:pRg st="5" end="5"/>
                                            </p:txEl>
                                          </p:spTgt>
                                        </p:tgtEl>
                                        <p:attrNameLst>
                                          <p:attrName>style.rotation</p:attrName>
                                        </p:attrNameLst>
                                      </p:cBhvr>
                                      <p:tavLst>
                                        <p:tav tm="0">
                                          <p:val>
                                            <p:fltVal val="-90"/>
                                          </p:val>
                                        </p:tav>
                                        <p:tav tm="100000">
                                          <p:val>
                                            <p:fltVal val="0"/>
                                          </p:val>
                                        </p:tav>
                                      </p:tavLst>
                                    </p:anim>
                                    <p:anim calcmode="lin" valueType="num">
                                      <p:cBhvr>
                                        <p:cTn id="41" dur="800" decel="100000" fill="hold"/>
                                        <p:tgtEl>
                                          <p:spTgt spid="3">
                                            <p:txEl>
                                              <p:pRg st="5" end="5"/>
                                            </p:txEl>
                                          </p:spTgt>
                                        </p:tgtEl>
                                        <p:attrNameLst>
                                          <p:attrName>ppt_x</p:attrName>
                                        </p:attrNameLst>
                                      </p:cBhvr>
                                      <p:tavLst>
                                        <p:tav tm="0">
                                          <p:val>
                                            <p:strVal val="#ppt_x+0.4"/>
                                          </p:val>
                                        </p:tav>
                                        <p:tav tm="100000">
                                          <p:val>
                                            <p:strVal val="#ppt_x-0.05"/>
                                          </p:val>
                                        </p:tav>
                                      </p:tavLst>
                                    </p:anim>
                                    <p:anim calcmode="lin" valueType="num">
                                      <p:cBhvr>
                                        <p:cTn id="42" dur="800" decel="100000" fill="hold"/>
                                        <p:tgtEl>
                                          <p:spTgt spid="3">
                                            <p:txEl>
                                              <p:pRg st="5" end="5"/>
                                            </p:txEl>
                                          </p:spTgt>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3">
                                            <p:txEl>
                                              <p:pRg st="5" end="5"/>
                                            </p:txEl>
                                          </p:spTgt>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3">
                                            <p:txEl>
                                              <p:pRg st="5" end="5"/>
                                            </p:txEl>
                                          </p:spTgt>
                                        </p:tgtEl>
                                        <p:attrNameLst>
                                          <p:attrName>ppt_y</p:attrName>
                                        </p:attrNameLst>
                                      </p:cBhvr>
                                      <p:tavLst>
                                        <p:tav tm="0">
                                          <p:val>
                                            <p:strVal val="#ppt_y+0.1"/>
                                          </p:val>
                                        </p:tav>
                                        <p:tav tm="100000">
                                          <p:val>
                                            <p:strVal val="#ppt_y"/>
                                          </p:val>
                                        </p:tav>
                                      </p:tavLst>
                                    </p:anim>
                                  </p:childTnLst>
                                </p:cTn>
                              </p:par>
                              <p:par>
                                <p:cTn id="45" presetID="30" presetClass="entr" presetSubtype="0" fill="hold"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800" decel="100000"/>
                                        <p:tgtEl>
                                          <p:spTgt spid="3">
                                            <p:txEl>
                                              <p:pRg st="7" end="7"/>
                                            </p:txEl>
                                          </p:spTgt>
                                        </p:tgtEl>
                                      </p:cBhvr>
                                    </p:animEffect>
                                    <p:anim calcmode="lin" valueType="num">
                                      <p:cBhvr>
                                        <p:cTn id="48" dur="800" decel="100000" fill="hold"/>
                                        <p:tgtEl>
                                          <p:spTgt spid="3">
                                            <p:txEl>
                                              <p:pRg st="7" end="7"/>
                                            </p:txEl>
                                          </p:spTgt>
                                        </p:tgtEl>
                                        <p:attrNameLst>
                                          <p:attrName>style.rotation</p:attrName>
                                        </p:attrNameLst>
                                      </p:cBhvr>
                                      <p:tavLst>
                                        <p:tav tm="0">
                                          <p:val>
                                            <p:fltVal val="-90"/>
                                          </p:val>
                                        </p:tav>
                                        <p:tav tm="100000">
                                          <p:val>
                                            <p:fltVal val="0"/>
                                          </p:val>
                                        </p:tav>
                                      </p:tavLst>
                                    </p:anim>
                                    <p:anim calcmode="lin" valueType="num">
                                      <p:cBhvr>
                                        <p:cTn id="49" dur="800" decel="100000" fill="hold"/>
                                        <p:tgtEl>
                                          <p:spTgt spid="3">
                                            <p:txEl>
                                              <p:pRg st="7" end="7"/>
                                            </p:txEl>
                                          </p:spTgt>
                                        </p:tgtEl>
                                        <p:attrNameLst>
                                          <p:attrName>ppt_x</p:attrName>
                                        </p:attrNameLst>
                                      </p:cBhvr>
                                      <p:tavLst>
                                        <p:tav tm="0">
                                          <p:val>
                                            <p:strVal val="#ppt_x+0.4"/>
                                          </p:val>
                                        </p:tav>
                                        <p:tav tm="100000">
                                          <p:val>
                                            <p:strVal val="#ppt_x-0.05"/>
                                          </p:val>
                                        </p:tav>
                                      </p:tavLst>
                                    </p:anim>
                                    <p:anim calcmode="lin" valueType="num">
                                      <p:cBhvr>
                                        <p:cTn id="50" dur="800" decel="100000" fill="hold"/>
                                        <p:tgtEl>
                                          <p:spTgt spid="3">
                                            <p:txEl>
                                              <p:pRg st="7" end="7"/>
                                            </p:txEl>
                                          </p:spTgt>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3">
                                            <p:txEl>
                                              <p:pRg st="7" end="7"/>
                                            </p:txEl>
                                          </p:spTgt>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3">
                                            <p:txEl>
                                              <p:pRg st="7" end="7"/>
                                            </p:txEl>
                                          </p:spTgt>
                                        </p:tgtEl>
                                        <p:attrNameLst>
                                          <p:attrName>ppt_y</p:attrName>
                                        </p:attrNameLst>
                                      </p:cBhvr>
                                      <p:tavLst>
                                        <p:tav tm="0">
                                          <p:val>
                                            <p:strVal val="#ppt_y+0.1"/>
                                          </p:val>
                                        </p:tav>
                                        <p:tav tm="100000">
                                          <p:val>
                                            <p:strVal val="#ppt_y"/>
                                          </p:val>
                                        </p:tav>
                                      </p:tavLst>
                                    </p:anim>
                                  </p:childTnLst>
                                </p:cTn>
                              </p:par>
                              <p:par>
                                <p:cTn id="53" presetID="30" presetClass="entr" presetSubtype="0" fill="hold" nodeType="with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Effect transition="in" filter="fade">
                                      <p:cBhvr>
                                        <p:cTn id="55" dur="800" decel="100000"/>
                                        <p:tgtEl>
                                          <p:spTgt spid="3">
                                            <p:txEl>
                                              <p:pRg st="9" end="9"/>
                                            </p:txEl>
                                          </p:spTgt>
                                        </p:tgtEl>
                                      </p:cBhvr>
                                    </p:animEffect>
                                    <p:anim calcmode="lin" valueType="num">
                                      <p:cBhvr>
                                        <p:cTn id="56" dur="800" decel="100000" fill="hold"/>
                                        <p:tgtEl>
                                          <p:spTgt spid="3">
                                            <p:txEl>
                                              <p:pRg st="9" end="9"/>
                                            </p:txEl>
                                          </p:spTgt>
                                        </p:tgtEl>
                                        <p:attrNameLst>
                                          <p:attrName>style.rotation</p:attrName>
                                        </p:attrNameLst>
                                      </p:cBhvr>
                                      <p:tavLst>
                                        <p:tav tm="0">
                                          <p:val>
                                            <p:fltVal val="-90"/>
                                          </p:val>
                                        </p:tav>
                                        <p:tav tm="100000">
                                          <p:val>
                                            <p:fltVal val="0"/>
                                          </p:val>
                                        </p:tav>
                                      </p:tavLst>
                                    </p:anim>
                                    <p:anim calcmode="lin" valueType="num">
                                      <p:cBhvr>
                                        <p:cTn id="57" dur="800" decel="100000" fill="hold"/>
                                        <p:tgtEl>
                                          <p:spTgt spid="3">
                                            <p:txEl>
                                              <p:pRg st="9" end="9"/>
                                            </p:txEl>
                                          </p:spTgt>
                                        </p:tgtEl>
                                        <p:attrNameLst>
                                          <p:attrName>ppt_x</p:attrName>
                                        </p:attrNameLst>
                                      </p:cBhvr>
                                      <p:tavLst>
                                        <p:tav tm="0">
                                          <p:val>
                                            <p:strVal val="#ppt_x+0.4"/>
                                          </p:val>
                                        </p:tav>
                                        <p:tav tm="100000">
                                          <p:val>
                                            <p:strVal val="#ppt_x-0.05"/>
                                          </p:val>
                                        </p:tav>
                                      </p:tavLst>
                                    </p:anim>
                                    <p:anim calcmode="lin" valueType="num">
                                      <p:cBhvr>
                                        <p:cTn id="58" dur="800" decel="100000" fill="hold"/>
                                        <p:tgtEl>
                                          <p:spTgt spid="3">
                                            <p:txEl>
                                              <p:pRg st="9" end="9"/>
                                            </p:txEl>
                                          </p:spTgt>
                                        </p:tgtEl>
                                        <p:attrNameLst>
                                          <p:attrName>ppt_y</p:attrName>
                                        </p:attrNameLst>
                                      </p:cBhvr>
                                      <p:tavLst>
                                        <p:tav tm="0">
                                          <p:val>
                                            <p:strVal val="#ppt_y-0.4"/>
                                          </p:val>
                                        </p:tav>
                                        <p:tav tm="100000">
                                          <p:val>
                                            <p:strVal val="#ppt_y+0.1"/>
                                          </p:val>
                                        </p:tav>
                                      </p:tavLst>
                                    </p:anim>
                                    <p:anim calcmode="lin" valueType="num">
                                      <p:cBhvr>
                                        <p:cTn id="59" dur="200" accel="100000" fill="hold">
                                          <p:stCondLst>
                                            <p:cond delay="800"/>
                                          </p:stCondLst>
                                        </p:cTn>
                                        <p:tgtEl>
                                          <p:spTgt spid="3">
                                            <p:txEl>
                                              <p:pRg st="9" end="9"/>
                                            </p:txEl>
                                          </p:spTgt>
                                        </p:tgtEl>
                                        <p:attrNameLst>
                                          <p:attrName>ppt_x</p:attrName>
                                        </p:attrNameLst>
                                      </p:cBhvr>
                                      <p:tavLst>
                                        <p:tav tm="0">
                                          <p:val>
                                            <p:strVal val="#ppt_x-0.05"/>
                                          </p:val>
                                        </p:tav>
                                        <p:tav tm="100000">
                                          <p:val>
                                            <p:strVal val="#ppt_x"/>
                                          </p:val>
                                        </p:tav>
                                      </p:tavLst>
                                    </p:anim>
                                    <p:anim calcmode="lin" valueType="num">
                                      <p:cBhvr>
                                        <p:cTn id="60" dur="200" accel="100000" fill="hold">
                                          <p:stCondLst>
                                            <p:cond delay="800"/>
                                          </p:stCondLst>
                                        </p:cTn>
                                        <p:tgtEl>
                                          <p:spTgt spid="3">
                                            <p:txEl>
                                              <p:pRg st="9" end="9"/>
                                            </p:txEl>
                                          </p:spTgt>
                                        </p:tgtEl>
                                        <p:attrNameLst>
                                          <p:attrName>ppt_y</p:attrName>
                                        </p:attrNameLst>
                                      </p:cBhvr>
                                      <p:tavLst>
                                        <p:tav tm="0">
                                          <p:val>
                                            <p:strVal val="#ppt_y+0.1"/>
                                          </p:val>
                                        </p:tav>
                                        <p:tav tm="100000">
                                          <p:val>
                                            <p:strVal val="#ppt_y"/>
                                          </p:val>
                                        </p:tav>
                                      </p:tavLst>
                                    </p:anim>
                                  </p:childTnLst>
                                </p:cTn>
                              </p:par>
                              <p:par>
                                <p:cTn id="61" presetID="30" presetClass="entr" presetSubtype="0" fill="hold" nodeType="withEffect">
                                  <p:stCondLst>
                                    <p:cond delay="0"/>
                                  </p:stCondLst>
                                  <p:childTnLst>
                                    <p:set>
                                      <p:cBhvr>
                                        <p:cTn id="62" dur="1" fill="hold">
                                          <p:stCondLst>
                                            <p:cond delay="0"/>
                                          </p:stCondLst>
                                        </p:cTn>
                                        <p:tgtEl>
                                          <p:spTgt spid="3">
                                            <p:txEl>
                                              <p:pRg st="11" end="11"/>
                                            </p:txEl>
                                          </p:spTgt>
                                        </p:tgtEl>
                                        <p:attrNameLst>
                                          <p:attrName>style.visibility</p:attrName>
                                        </p:attrNameLst>
                                      </p:cBhvr>
                                      <p:to>
                                        <p:strVal val="visible"/>
                                      </p:to>
                                    </p:set>
                                    <p:animEffect transition="in" filter="fade">
                                      <p:cBhvr>
                                        <p:cTn id="63" dur="800" decel="100000"/>
                                        <p:tgtEl>
                                          <p:spTgt spid="3">
                                            <p:txEl>
                                              <p:pRg st="11" end="11"/>
                                            </p:txEl>
                                          </p:spTgt>
                                        </p:tgtEl>
                                      </p:cBhvr>
                                    </p:animEffect>
                                    <p:anim calcmode="lin" valueType="num">
                                      <p:cBhvr>
                                        <p:cTn id="64" dur="800" decel="100000" fill="hold"/>
                                        <p:tgtEl>
                                          <p:spTgt spid="3">
                                            <p:txEl>
                                              <p:pRg st="11" end="11"/>
                                            </p:txEl>
                                          </p:spTgt>
                                        </p:tgtEl>
                                        <p:attrNameLst>
                                          <p:attrName>style.rotation</p:attrName>
                                        </p:attrNameLst>
                                      </p:cBhvr>
                                      <p:tavLst>
                                        <p:tav tm="0">
                                          <p:val>
                                            <p:fltVal val="-90"/>
                                          </p:val>
                                        </p:tav>
                                        <p:tav tm="100000">
                                          <p:val>
                                            <p:fltVal val="0"/>
                                          </p:val>
                                        </p:tav>
                                      </p:tavLst>
                                    </p:anim>
                                    <p:anim calcmode="lin" valueType="num">
                                      <p:cBhvr>
                                        <p:cTn id="65" dur="800" decel="100000" fill="hold"/>
                                        <p:tgtEl>
                                          <p:spTgt spid="3">
                                            <p:txEl>
                                              <p:pRg st="11" end="11"/>
                                            </p:txEl>
                                          </p:spTgt>
                                        </p:tgtEl>
                                        <p:attrNameLst>
                                          <p:attrName>ppt_x</p:attrName>
                                        </p:attrNameLst>
                                      </p:cBhvr>
                                      <p:tavLst>
                                        <p:tav tm="0">
                                          <p:val>
                                            <p:strVal val="#ppt_x+0.4"/>
                                          </p:val>
                                        </p:tav>
                                        <p:tav tm="100000">
                                          <p:val>
                                            <p:strVal val="#ppt_x-0.05"/>
                                          </p:val>
                                        </p:tav>
                                      </p:tavLst>
                                    </p:anim>
                                    <p:anim calcmode="lin" valueType="num">
                                      <p:cBhvr>
                                        <p:cTn id="66" dur="800" decel="100000" fill="hold"/>
                                        <p:tgtEl>
                                          <p:spTgt spid="3">
                                            <p:txEl>
                                              <p:pRg st="11" end="11"/>
                                            </p:txEl>
                                          </p:spTgt>
                                        </p:tgtEl>
                                        <p:attrNameLst>
                                          <p:attrName>ppt_y</p:attrName>
                                        </p:attrNameLst>
                                      </p:cBhvr>
                                      <p:tavLst>
                                        <p:tav tm="0">
                                          <p:val>
                                            <p:strVal val="#ppt_y-0.4"/>
                                          </p:val>
                                        </p:tav>
                                        <p:tav tm="100000">
                                          <p:val>
                                            <p:strVal val="#ppt_y+0.1"/>
                                          </p:val>
                                        </p:tav>
                                      </p:tavLst>
                                    </p:anim>
                                    <p:anim calcmode="lin" valueType="num">
                                      <p:cBhvr>
                                        <p:cTn id="67" dur="200" accel="100000" fill="hold">
                                          <p:stCondLst>
                                            <p:cond delay="800"/>
                                          </p:stCondLst>
                                        </p:cTn>
                                        <p:tgtEl>
                                          <p:spTgt spid="3">
                                            <p:txEl>
                                              <p:pRg st="11" end="11"/>
                                            </p:txEl>
                                          </p:spTgt>
                                        </p:tgtEl>
                                        <p:attrNameLst>
                                          <p:attrName>ppt_x</p:attrName>
                                        </p:attrNameLst>
                                      </p:cBhvr>
                                      <p:tavLst>
                                        <p:tav tm="0">
                                          <p:val>
                                            <p:strVal val="#ppt_x-0.05"/>
                                          </p:val>
                                        </p:tav>
                                        <p:tav tm="100000">
                                          <p:val>
                                            <p:strVal val="#ppt_x"/>
                                          </p:val>
                                        </p:tav>
                                      </p:tavLst>
                                    </p:anim>
                                    <p:anim calcmode="lin" valueType="num">
                                      <p:cBhvr>
                                        <p:cTn id="68" dur="200" accel="100000" fill="hold">
                                          <p:stCondLst>
                                            <p:cond delay="800"/>
                                          </p:stCondLst>
                                        </p:cTn>
                                        <p:tgtEl>
                                          <p:spTgt spid="3">
                                            <p:txEl>
                                              <p:pRg st="11" end="11"/>
                                            </p:txEl>
                                          </p:spTgt>
                                        </p:tgtEl>
                                        <p:attrNameLst>
                                          <p:attrName>ppt_y</p:attrName>
                                        </p:attrNameLst>
                                      </p:cBhvr>
                                      <p:tavLst>
                                        <p:tav tm="0">
                                          <p:val>
                                            <p:strVal val="#ppt_y+0.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9" presetClass="exit" presetSubtype="0" fill="hold" nodeType="clickEffect">
                                  <p:stCondLst>
                                    <p:cond delay="0"/>
                                  </p:stCondLst>
                                  <p:childTnLst>
                                    <p:animEffect transition="out" filter="dissolve">
                                      <p:cBhvr>
                                        <p:cTn id="72" dur="500"/>
                                        <p:tgtEl>
                                          <p:spTgt spid="3">
                                            <p:txEl>
                                              <p:pRg st="0" end="0"/>
                                            </p:txEl>
                                          </p:spTgt>
                                        </p:tgtEl>
                                      </p:cBhvr>
                                    </p:animEffect>
                                    <p:set>
                                      <p:cBhvr>
                                        <p:cTn id="73" dur="1" fill="hold">
                                          <p:stCondLst>
                                            <p:cond delay="499"/>
                                          </p:stCondLst>
                                        </p:cTn>
                                        <p:tgtEl>
                                          <p:spTgt spid="3">
                                            <p:txEl>
                                              <p:pRg st="0" end="0"/>
                                            </p:txEl>
                                          </p:spTgt>
                                        </p:tgtEl>
                                        <p:attrNameLst>
                                          <p:attrName>style.visibility</p:attrName>
                                        </p:attrNameLst>
                                      </p:cBhvr>
                                      <p:to>
                                        <p:strVal val="hidden"/>
                                      </p:to>
                                    </p:set>
                                  </p:childTnLst>
                                </p:cTn>
                              </p:par>
                              <p:par>
                                <p:cTn id="74" presetID="9" presetClass="exit" presetSubtype="0" fill="hold" nodeType="withEffect">
                                  <p:stCondLst>
                                    <p:cond delay="0"/>
                                  </p:stCondLst>
                                  <p:childTnLst>
                                    <p:animEffect transition="out" filter="dissolve">
                                      <p:cBhvr>
                                        <p:cTn id="75" dur="500"/>
                                        <p:tgtEl>
                                          <p:spTgt spid="3">
                                            <p:txEl>
                                              <p:pRg st="2" end="2"/>
                                            </p:txEl>
                                          </p:spTgt>
                                        </p:tgtEl>
                                      </p:cBhvr>
                                    </p:animEffect>
                                    <p:set>
                                      <p:cBhvr>
                                        <p:cTn id="76" dur="1" fill="hold">
                                          <p:stCondLst>
                                            <p:cond delay="499"/>
                                          </p:stCondLst>
                                        </p:cTn>
                                        <p:tgtEl>
                                          <p:spTgt spid="3">
                                            <p:txEl>
                                              <p:pRg st="2" end="2"/>
                                            </p:txEl>
                                          </p:spTgt>
                                        </p:tgtEl>
                                        <p:attrNameLst>
                                          <p:attrName>style.visibility</p:attrName>
                                        </p:attrNameLst>
                                      </p:cBhvr>
                                      <p:to>
                                        <p:strVal val="hidden"/>
                                      </p:to>
                                    </p:set>
                                  </p:childTnLst>
                                </p:cTn>
                              </p:par>
                              <p:par>
                                <p:cTn id="77" presetID="9" presetClass="exit" presetSubtype="0" fill="hold" nodeType="withEffect">
                                  <p:stCondLst>
                                    <p:cond delay="0"/>
                                  </p:stCondLst>
                                  <p:childTnLst>
                                    <p:animEffect transition="out" filter="dissolve">
                                      <p:cBhvr>
                                        <p:cTn id="78" dur="500"/>
                                        <p:tgtEl>
                                          <p:spTgt spid="3">
                                            <p:txEl>
                                              <p:pRg st="5" end="5"/>
                                            </p:txEl>
                                          </p:spTgt>
                                        </p:tgtEl>
                                      </p:cBhvr>
                                    </p:animEffect>
                                    <p:set>
                                      <p:cBhvr>
                                        <p:cTn id="79" dur="1" fill="hold">
                                          <p:stCondLst>
                                            <p:cond delay="499"/>
                                          </p:stCondLst>
                                        </p:cTn>
                                        <p:tgtEl>
                                          <p:spTgt spid="3">
                                            <p:txEl>
                                              <p:pRg st="5" end="5"/>
                                            </p:txEl>
                                          </p:spTgt>
                                        </p:tgtEl>
                                        <p:attrNameLst>
                                          <p:attrName>style.visibility</p:attrName>
                                        </p:attrNameLst>
                                      </p:cBhvr>
                                      <p:to>
                                        <p:strVal val="hidden"/>
                                      </p:to>
                                    </p:set>
                                  </p:childTnLst>
                                </p:cTn>
                              </p:par>
                              <p:par>
                                <p:cTn id="80" presetID="9" presetClass="exit" presetSubtype="0" fill="hold" nodeType="withEffect">
                                  <p:stCondLst>
                                    <p:cond delay="0"/>
                                  </p:stCondLst>
                                  <p:childTnLst>
                                    <p:animEffect transition="out" filter="dissolve">
                                      <p:cBhvr>
                                        <p:cTn id="81" dur="500"/>
                                        <p:tgtEl>
                                          <p:spTgt spid="3">
                                            <p:txEl>
                                              <p:pRg st="7" end="7"/>
                                            </p:txEl>
                                          </p:spTgt>
                                        </p:tgtEl>
                                      </p:cBhvr>
                                    </p:animEffect>
                                    <p:set>
                                      <p:cBhvr>
                                        <p:cTn id="82" dur="1" fill="hold">
                                          <p:stCondLst>
                                            <p:cond delay="499"/>
                                          </p:stCondLst>
                                        </p:cTn>
                                        <p:tgtEl>
                                          <p:spTgt spid="3">
                                            <p:txEl>
                                              <p:pRg st="7" end="7"/>
                                            </p:txEl>
                                          </p:spTgt>
                                        </p:tgtEl>
                                        <p:attrNameLst>
                                          <p:attrName>style.visibility</p:attrName>
                                        </p:attrNameLst>
                                      </p:cBhvr>
                                      <p:to>
                                        <p:strVal val="hidden"/>
                                      </p:to>
                                    </p:set>
                                  </p:childTnLst>
                                </p:cTn>
                              </p:par>
                              <p:par>
                                <p:cTn id="83" presetID="9" presetClass="exit" presetSubtype="0" fill="hold" nodeType="withEffect">
                                  <p:stCondLst>
                                    <p:cond delay="0"/>
                                  </p:stCondLst>
                                  <p:childTnLst>
                                    <p:animEffect transition="out" filter="dissolve">
                                      <p:cBhvr>
                                        <p:cTn id="84" dur="500"/>
                                        <p:tgtEl>
                                          <p:spTgt spid="3">
                                            <p:txEl>
                                              <p:pRg st="9" end="9"/>
                                            </p:txEl>
                                          </p:spTgt>
                                        </p:tgtEl>
                                      </p:cBhvr>
                                    </p:animEffect>
                                    <p:set>
                                      <p:cBhvr>
                                        <p:cTn id="85" dur="1" fill="hold">
                                          <p:stCondLst>
                                            <p:cond delay="499"/>
                                          </p:stCondLst>
                                        </p:cTn>
                                        <p:tgtEl>
                                          <p:spTgt spid="3">
                                            <p:txEl>
                                              <p:pRg st="9" end="9"/>
                                            </p:txEl>
                                          </p:spTgt>
                                        </p:tgtEl>
                                        <p:attrNameLst>
                                          <p:attrName>style.visibility</p:attrName>
                                        </p:attrNameLst>
                                      </p:cBhvr>
                                      <p:to>
                                        <p:strVal val="hidden"/>
                                      </p:to>
                                    </p:set>
                                  </p:childTnLst>
                                </p:cTn>
                              </p:par>
                              <p:par>
                                <p:cTn id="86" presetID="9" presetClass="exit" presetSubtype="0" fill="hold" nodeType="withEffect">
                                  <p:stCondLst>
                                    <p:cond delay="0"/>
                                  </p:stCondLst>
                                  <p:childTnLst>
                                    <p:animEffect transition="out" filter="dissolve">
                                      <p:cBhvr>
                                        <p:cTn id="87" dur="500"/>
                                        <p:tgtEl>
                                          <p:spTgt spid="3">
                                            <p:txEl>
                                              <p:pRg st="11" end="11"/>
                                            </p:txEl>
                                          </p:spTgt>
                                        </p:tgtEl>
                                      </p:cBhvr>
                                    </p:animEffect>
                                    <p:set>
                                      <p:cBhvr>
                                        <p:cTn id="88" dur="1" fill="hold">
                                          <p:stCondLst>
                                            <p:cond delay="499"/>
                                          </p:stCondLst>
                                        </p:cTn>
                                        <p:tgtEl>
                                          <p:spTgt spid="3">
                                            <p:txEl>
                                              <p:pRg st="11" end="11"/>
                                            </p:txEl>
                                          </p:spTgt>
                                        </p:tgtEl>
                                        <p:attrNameLst>
                                          <p:attrName>style.visibility</p:attrName>
                                        </p:attrNameLst>
                                      </p:cBhvr>
                                      <p:to>
                                        <p:strVal val="hidden"/>
                                      </p:to>
                                    </p:set>
                                  </p:childTnLst>
                                </p:cTn>
                              </p:par>
                            </p:childTnLst>
                          </p:cTn>
                        </p:par>
                      </p:childTnLst>
                    </p:cTn>
                  </p:par>
                  <p:par>
                    <p:cTn id="89" fill="hold">
                      <p:stCondLst>
                        <p:cond delay="indefinite"/>
                      </p:stCondLst>
                      <p:childTnLst>
                        <p:par>
                          <p:cTn id="90" fill="hold">
                            <p:stCondLst>
                              <p:cond delay="0"/>
                            </p:stCondLst>
                            <p:childTnLst>
                              <p:par>
                                <p:cTn id="91" presetID="38" presetClass="entr" presetSubtype="0" accel="50000" fill="hold" grpId="0" nodeType="clickEffect">
                                  <p:stCondLst>
                                    <p:cond delay="0"/>
                                  </p:stCondLst>
                                  <p:iterate type="lt">
                                    <p:tmPct val="50000"/>
                                  </p:iterate>
                                  <p:childTnLst>
                                    <p:set>
                                      <p:cBhvr>
                                        <p:cTn id="92" dur="1" fill="hold">
                                          <p:stCondLst>
                                            <p:cond delay="0"/>
                                          </p:stCondLst>
                                        </p:cTn>
                                        <p:tgtEl>
                                          <p:spTgt spid="2"/>
                                        </p:tgtEl>
                                        <p:attrNameLst>
                                          <p:attrName>style.visibility</p:attrName>
                                        </p:attrNameLst>
                                      </p:cBhvr>
                                      <p:to>
                                        <p:strVal val="visible"/>
                                      </p:to>
                                    </p:set>
                                    <p:set>
                                      <p:cBhvr>
                                        <p:cTn id="93" dur="455" fill="hold">
                                          <p:stCondLst>
                                            <p:cond delay="0"/>
                                          </p:stCondLst>
                                        </p:cTn>
                                        <p:tgtEl>
                                          <p:spTgt spid="2"/>
                                        </p:tgtEl>
                                        <p:attrNameLst>
                                          <p:attrName>style.rotation</p:attrName>
                                        </p:attrNameLst>
                                      </p:cBhvr>
                                      <p:to>
                                        <p:strVal val="-45.0"/>
                                      </p:to>
                                    </p:set>
                                    <p:anim calcmode="lin" valueType="num">
                                      <p:cBhvr>
                                        <p:cTn id="94"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5"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96"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97"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39" presetClass="exit" presetSubtype="0" decel="100000" fill="hold" grpId="1" nodeType="clickEffect">
                                  <p:stCondLst>
                                    <p:cond delay="0"/>
                                  </p:stCondLst>
                                  <p:iterate type="lt">
                                    <p:tmPct val="0"/>
                                  </p:iterate>
                                  <p:childTnLst>
                                    <p:anim calcmode="lin" valueType="num">
                                      <p:cBhvr>
                                        <p:cTn id="101" dur="500"/>
                                        <p:tgtEl>
                                          <p:spTgt spid="2"/>
                                        </p:tgtEl>
                                        <p:attrNameLst>
                                          <p:attrName>ppt_h</p:attrName>
                                        </p:attrNameLst>
                                      </p:cBhvr>
                                      <p:tavLst>
                                        <p:tav tm="0">
                                          <p:val>
                                            <p:strVal val="ppt_h"/>
                                          </p:val>
                                        </p:tav>
                                        <p:tav tm="50000">
                                          <p:val>
                                            <p:strVal val="ppt_h/20"/>
                                          </p:val>
                                        </p:tav>
                                        <p:tav tm="100000">
                                          <p:val>
                                            <p:strVal val="ppt_h/20"/>
                                          </p:val>
                                        </p:tav>
                                      </p:tavLst>
                                    </p:anim>
                                    <p:anim calcmode="lin" valueType="num">
                                      <p:cBhvr>
                                        <p:cTn id="102" dur="500"/>
                                        <p:tgtEl>
                                          <p:spTgt spid="2"/>
                                        </p:tgtEl>
                                        <p:attrNameLst>
                                          <p:attrName>ppt_w</p:attrName>
                                        </p:attrNameLst>
                                      </p:cBhvr>
                                      <p:tavLst>
                                        <p:tav tm="0">
                                          <p:val>
                                            <p:strVal val="ppt_w"/>
                                          </p:val>
                                        </p:tav>
                                        <p:tav tm="50000">
                                          <p:val>
                                            <p:strVal val="ppt_w+.3"/>
                                          </p:val>
                                        </p:tav>
                                        <p:tav tm="100000">
                                          <p:val>
                                            <p:strVal val="ppt_w+.3"/>
                                          </p:val>
                                        </p:tav>
                                      </p:tavLst>
                                    </p:anim>
                                    <p:anim calcmode="lin" valueType="num">
                                      <p:cBhvr>
                                        <p:cTn id="103" dur="500"/>
                                        <p:tgtEl>
                                          <p:spTgt spid="2"/>
                                        </p:tgtEl>
                                        <p:attrNameLst>
                                          <p:attrName>ppt_x</p:attrName>
                                        </p:attrNameLst>
                                      </p:cBhvr>
                                      <p:tavLst>
                                        <p:tav tm="0">
                                          <p:val>
                                            <p:strVal val="ppt_x"/>
                                          </p:val>
                                        </p:tav>
                                        <p:tav tm="50000">
                                          <p:val>
                                            <p:strVal val="ppt_x"/>
                                          </p:val>
                                        </p:tav>
                                        <p:tav tm="100000">
                                          <p:val>
                                            <p:strVal val="ppt_x-.3"/>
                                          </p:val>
                                        </p:tav>
                                      </p:tavLst>
                                    </p:anim>
                                    <p:anim calcmode="lin" valueType="num">
                                      <p:cBhvr>
                                        <p:cTn id="104" dur="500"/>
                                        <p:tgtEl>
                                          <p:spTgt spid="2"/>
                                        </p:tgtEl>
                                        <p:attrNameLst>
                                          <p:attrName>ppt_y</p:attrName>
                                        </p:attrNameLst>
                                      </p:cBhvr>
                                      <p:tavLst>
                                        <p:tav tm="0">
                                          <p:val>
                                            <p:strVal val="ppt_y"/>
                                          </p:val>
                                        </p:tav>
                                        <p:tav tm="100000">
                                          <p:val>
                                            <p:strVal val="ppt_y"/>
                                          </p:val>
                                        </p:tav>
                                      </p:tavLst>
                                    </p:anim>
                                    <p:set>
                                      <p:cBhvr>
                                        <p:cTn id="105"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06" restart="whenNotActive" fill="hold" evtFilter="cancelBubble" nodeType="interactiveSeq">
                <p:stCondLst>
                  <p:cond evt="onClick" delay="0">
                    <p:tgtEl>
                      <p:spTgt spid="5"/>
                    </p:tgtEl>
                  </p:cond>
                </p:stCondLst>
                <p:endSync evt="end" delay="0">
                  <p:rtn val="all"/>
                </p:endSync>
                <p:childTnLst>
                  <p:par>
                    <p:cTn id="107" fill="hold">
                      <p:stCondLst>
                        <p:cond delay="0"/>
                      </p:stCondLst>
                      <p:childTnLst>
                        <p:par>
                          <p:cTn id="108" fill="hold">
                            <p:stCondLst>
                              <p:cond delay="0"/>
                            </p:stCondLst>
                            <p:childTnLst>
                              <p:par>
                                <p:cTn id="109" presetID="1" presetClass="mediacall" presetSubtype="0" fill="hold" nodeType="clickEffect">
                                  <p:stCondLst>
                                    <p:cond delay="0"/>
                                  </p:stCondLst>
                                  <p:childTnLst>
                                    <p:cmd type="call" cmd="playFrom(0.0)">
                                      <p:cBhvr>
                                        <p:cTn id="110" dur="238535" fill="hold"/>
                                        <p:tgtEl>
                                          <p:spTgt spid="5"/>
                                        </p:tgtEl>
                                      </p:cBhvr>
                                    </p:cmd>
                                  </p:childTnLst>
                                </p:cTn>
                              </p:par>
                            </p:childTnLst>
                          </p:cTn>
                        </p:par>
                      </p:childTnLst>
                    </p:cTn>
                  </p:par>
                </p:childTnLst>
              </p:cTn>
              <p:nextCondLst>
                <p:cond evt="onClick" delay="0">
                  <p:tgtEl>
                    <p:spTgt spid="5"/>
                  </p:tgtEl>
                </p:cond>
              </p:nextCondLst>
            </p:seq>
            <p:audio>
              <p:cMediaNode>
                <p:cTn id="111"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2" grpId="0"/>
      <p:bldP spid="2"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AGRADECIMIENTO Y PALABRAs</a:t>
            </a:r>
            <a:br>
              <a:rPr lang="es-ES" dirty="0" smtClean="0"/>
            </a:br>
            <a:endParaRPr lang="es-ES" dirty="0"/>
          </a:p>
        </p:txBody>
      </p:sp>
      <p:sp>
        <p:nvSpPr>
          <p:cNvPr id="6" name="5 Marcador de texto"/>
          <p:cNvSpPr>
            <a:spLocks noGrp="1"/>
          </p:cNvSpPr>
          <p:nvPr>
            <p:ph type="body" idx="1"/>
          </p:nvPr>
        </p:nvSpPr>
        <p:spPr>
          <a:xfrm>
            <a:off x="457200" y="5867400"/>
            <a:ext cx="3520440" cy="990600"/>
          </a:xfrm>
        </p:spPr>
        <p:txBody>
          <a:bodyPr>
            <a:normAutofit fontScale="92500"/>
          </a:bodyPr>
          <a:lstStyle/>
          <a:p>
            <a:r>
              <a:rPr lang="es-ES" dirty="0" smtClean="0"/>
              <a:t>Le damos gracias al profe. Denis </a:t>
            </a:r>
            <a:r>
              <a:rPr lang="es-ES" dirty="0" smtClean="0"/>
              <a:t>C</a:t>
            </a:r>
            <a:r>
              <a:rPr lang="es-ES" dirty="0" smtClean="0"/>
              <a:t>ampos </a:t>
            </a:r>
            <a:r>
              <a:rPr lang="es-ES" dirty="0" smtClean="0"/>
              <a:t>por su buen trabajo como maestro de computo. </a:t>
            </a:r>
            <a:endParaRPr lang="es-ES" dirty="0"/>
          </a:p>
        </p:txBody>
      </p:sp>
      <p:sp>
        <p:nvSpPr>
          <p:cNvPr id="7" name="6 Marcador de texto"/>
          <p:cNvSpPr>
            <a:spLocks noGrp="1"/>
          </p:cNvSpPr>
          <p:nvPr>
            <p:ph type="body" sz="half" idx="3"/>
          </p:nvPr>
        </p:nvSpPr>
        <p:spPr>
          <a:xfrm>
            <a:off x="4178808" y="5867400"/>
            <a:ext cx="3520440" cy="990600"/>
          </a:xfrm>
        </p:spPr>
        <p:txBody>
          <a:bodyPr/>
          <a:lstStyle/>
          <a:p>
            <a:r>
              <a:rPr lang="es-ES" dirty="0" smtClean="0"/>
              <a:t>Alumnos de tercero  “B” gracias por ponernos atencion</a:t>
            </a:r>
            <a:endParaRPr lang="es-ES" dirty="0"/>
          </a:p>
        </p:txBody>
      </p:sp>
      <p:pic>
        <p:nvPicPr>
          <p:cNvPr id="31746" name="Picture 2" descr="http://sphotos.ak.fbcdn.net/hphotos-ak-snc4/hs633.snc4/59303_157024194326235_100000559665095_404109_4601582_n.jpg"/>
          <p:cNvPicPr>
            <a:picLocks noGrp="1" noChangeAspect="1" noChangeArrowheads="1"/>
          </p:cNvPicPr>
          <p:nvPr>
            <p:ph sz="quarter" idx="2"/>
          </p:nvPr>
        </p:nvPicPr>
        <p:blipFill>
          <a:blip r:embed="rId3" cstate="print"/>
          <a:stretch>
            <a:fillRect/>
          </a:stretch>
        </p:blipFill>
        <p:spPr bwMode="auto">
          <a:xfrm>
            <a:off x="954087" y="1863725"/>
            <a:ext cx="2527300" cy="3810000"/>
          </a:xfrm>
          <a:prstGeom prst="rect">
            <a:avLst/>
          </a:prstGeom>
          <a:noFill/>
        </p:spPr>
      </p:pic>
      <p:sp>
        <p:nvSpPr>
          <p:cNvPr id="8" name="7 Marcador de contenido"/>
          <p:cNvSpPr>
            <a:spLocks noGrp="1"/>
          </p:cNvSpPr>
          <p:nvPr>
            <p:ph sz="quarter" idx="4"/>
          </p:nvPr>
        </p:nvSpPr>
        <p:spPr/>
        <p:txBody>
          <a:bodyPr/>
          <a:lstStyle/>
          <a:p>
            <a:r>
              <a:rPr lang="es-ES" dirty="0" smtClean="0"/>
              <a:t>Imagen de todos</a:t>
            </a:r>
            <a:endParaRPr lang="es-ES" dirty="0"/>
          </a:p>
        </p:txBody>
      </p:sp>
      <p:pic>
        <p:nvPicPr>
          <p:cNvPr id="9" name="THE CLIMB.mp3">
            <a:hlinkClick r:id="" action="ppaction://media"/>
          </p:cNvPr>
          <p:cNvPicPr>
            <a:picLocks noRot="1" noChangeAspect="1"/>
          </p:cNvPicPr>
          <p:nvPr>
            <a:audioFile r:link="rId1"/>
          </p:nvPr>
        </p:nvPicPr>
        <p:blipFill>
          <a:blip r:embed="rId4" cstate="print"/>
          <a:stretch>
            <a:fillRect/>
          </a:stretch>
        </p:blipFill>
        <p:spPr>
          <a:xfrm>
            <a:off x="7164288" y="6381328"/>
            <a:ext cx="304800" cy="304800"/>
          </a:xfrm>
          <a:prstGeom prst="rect">
            <a:avLst/>
          </a:prstGeom>
        </p:spPr>
      </p:pic>
      <p:pic>
        <p:nvPicPr>
          <p:cNvPr id="2050" name="Picture 2" descr="D:\Documents and Settings\Administrador\Escritorio\iuuuy.jpg"/>
          <p:cNvPicPr>
            <a:picLocks noChangeAspect="1" noChangeArrowheads="1"/>
          </p:cNvPicPr>
          <p:nvPr/>
        </p:nvPicPr>
        <p:blipFill>
          <a:blip r:embed="rId5" cstate="print"/>
          <a:srcRect/>
          <a:stretch>
            <a:fillRect/>
          </a:stretch>
        </p:blipFill>
        <p:spPr bwMode="auto">
          <a:xfrm>
            <a:off x="4143372" y="2428868"/>
            <a:ext cx="3714776" cy="3054906"/>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nodeType="clickEffect">
                                  <p:stCondLst>
                                    <p:cond delay="0"/>
                                  </p:stCondLst>
                                  <p:iterate type="lt">
                                    <p:tmPct val="50000"/>
                                  </p:iterate>
                                  <p:childTnLst>
                                    <p:set>
                                      <p:cBhvr>
                                        <p:cTn id="6" dur="1" fill="hold">
                                          <p:stCondLst>
                                            <p:cond delay="0"/>
                                          </p:stCondLst>
                                        </p:cTn>
                                        <p:tgtEl>
                                          <p:spTgt spid="31746"/>
                                        </p:tgtEl>
                                        <p:attrNameLst>
                                          <p:attrName>style.visibility</p:attrName>
                                        </p:attrNameLst>
                                      </p:cBhvr>
                                      <p:to>
                                        <p:strVal val="visible"/>
                                      </p:to>
                                    </p:set>
                                    <p:set>
                                      <p:cBhvr>
                                        <p:cTn id="7" dur="455" fill="hold">
                                          <p:stCondLst>
                                            <p:cond delay="0"/>
                                          </p:stCondLst>
                                        </p:cTn>
                                        <p:tgtEl>
                                          <p:spTgt spid="31746"/>
                                        </p:tgtEl>
                                        <p:attrNameLst>
                                          <p:attrName>style.rotation</p:attrName>
                                        </p:attrNameLst>
                                      </p:cBhvr>
                                      <p:to>
                                        <p:strVal val="-45.0"/>
                                      </p:to>
                                    </p:set>
                                    <p:anim calcmode="lin" valueType="num">
                                      <p:cBhvr>
                                        <p:cTn id="8" dur="455" fill="hold">
                                          <p:stCondLst>
                                            <p:cond delay="455"/>
                                          </p:stCondLst>
                                        </p:cTn>
                                        <p:tgtEl>
                                          <p:spTgt spid="31746"/>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1746"/>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1746"/>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1746"/>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2"/>
                                        </p:tgtEl>
                                        <p:attrNameLst>
                                          <p:attrName>ppt_y</p:attrName>
                                        </p:attrNameLst>
                                      </p:cBhvr>
                                      <p:tavLst>
                                        <p:tav tm="0">
                                          <p:val>
                                            <p:strVal val="#ppt_y"/>
                                          </p:val>
                                        </p:tav>
                                        <p:tav tm="100000">
                                          <p:val>
                                            <p:strVal val="#ppt_y"/>
                                          </p:val>
                                        </p:tav>
                                      </p:tavLst>
                                    </p:anim>
                                    <p:anim calcmode="lin" valueType="num">
                                      <p:cBhvr>
                                        <p:cTn id="18"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2"/>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xit" presetSubtype="0" fill="hold" grpId="1" nodeType="clickEffect">
                                  <p:stCondLst>
                                    <p:cond delay="0"/>
                                  </p:stCondLst>
                                  <p:iterate type="lt">
                                    <p:tmPct val="0"/>
                                  </p:iterate>
                                  <p:childTnLst>
                                    <p:animEffect transition="out" filter="dissolve">
                                      <p:cBhvr>
                                        <p:cTn id="24" dur="500"/>
                                        <p:tgtEl>
                                          <p:spTgt spid="2"/>
                                        </p:tgtEl>
                                      </p:cBhvr>
                                    </p:animEffect>
                                    <p:set>
                                      <p:cBhvr>
                                        <p:cTn id="25" dur="1" fill="hold">
                                          <p:stCondLst>
                                            <p:cond delay="499"/>
                                          </p:stCondLst>
                                        </p:cTn>
                                        <p:tgtEl>
                                          <p:spTgt spid="2"/>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3" presetClass="entr" presetSubtype="16" fill="hold" nodeType="clickEffect">
                                  <p:stCondLst>
                                    <p:cond delay="0"/>
                                  </p:stCondLst>
                                  <p:childTnLst>
                                    <p:set>
                                      <p:cBhvr>
                                        <p:cTn id="29" dur="1" fill="hold">
                                          <p:stCondLst>
                                            <p:cond delay="0"/>
                                          </p:stCondLst>
                                        </p:cTn>
                                        <p:tgtEl>
                                          <p:spTgt spid="8">
                                            <p:txEl>
                                              <p:pRg st="0" end="0"/>
                                            </p:txEl>
                                          </p:spTgt>
                                        </p:tgtEl>
                                        <p:attrNameLst>
                                          <p:attrName>style.visibility</p:attrName>
                                        </p:attrNameLst>
                                      </p:cBhvr>
                                      <p:to>
                                        <p:strVal val="visible"/>
                                      </p:to>
                                    </p:set>
                                    <p:animEffect transition="in" filter="plus(in)">
                                      <p:cBhvr>
                                        <p:cTn id="30" dur="2000"/>
                                        <p:tgtEl>
                                          <p:spTgt spid="8">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xit" presetSubtype="4" fill="hold" nodeType="clickEffect">
                                  <p:stCondLst>
                                    <p:cond delay="0"/>
                                  </p:stCondLst>
                                  <p:childTnLst>
                                    <p:animEffect transition="out" filter="wipe(down)">
                                      <p:cBhvr>
                                        <p:cTn id="34" dur="500"/>
                                        <p:tgtEl>
                                          <p:spTgt spid="8">
                                            <p:txEl>
                                              <p:pRg st="0" end="0"/>
                                            </p:txEl>
                                          </p:spTgt>
                                        </p:tgtEl>
                                      </p:cBhvr>
                                    </p:animEffect>
                                    <p:set>
                                      <p:cBhvr>
                                        <p:cTn id="35" dur="1" fill="hold">
                                          <p:stCondLst>
                                            <p:cond delay="499"/>
                                          </p:stCondLst>
                                        </p:cTn>
                                        <p:tgtEl>
                                          <p:spTgt spid="8">
                                            <p:txEl>
                                              <p:pRg st="0" end="0"/>
                                            </p:txEl>
                                          </p:spTgt>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8" presetClass="entr" presetSubtype="16" fill="hold" nodeType="clickEffect">
                                  <p:stCondLst>
                                    <p:cond delay="0"/>
                                  </p:stCondLst>
                                  <p:iterate type="lt">
                                    <p:tmPct val="0"/>
                                  </p:iterate>
                                  <p:childTnLst>
                                    <p:set>
                                      <p:cBhvr>
                                        <p:cTn id="39" dur="1" fill="hold">
                                          <p:stCondLst>
                                            <p:cond delay="0"/>
                                          </p:stCondLst>
                                        </p:cTn>
                                        <p:tgtEl>
                                          <p:spTgt spid="7">
                                            <p:txEl>
                                              <p:pRg st="0" end="0"/>
                                            </p:txEl>
                                          </p:spTgt>
                                        </p:tgtEl>
                                        <p:attrNameLst>
                                          <p:attrName>style.visibility</p:attrName>
                                        </p:attrNameLst>
                                      </p:cBhvr>
                                      <p:to>
                                        <p:strVal val="visible"/>
                                      </p:to>
                                    </p:set>
                                    <p:animEffect transition="in" filter="diamond(in)">
                                      <p:cBhvr>
                                        <p:cTn id="40" dur="20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56" presetClass="exit" presetSubtype="0" fill="hold" nodeType="clickEffect">
                                  <p:stCondLst>
                                    <p:cond delay="0"/>
                                  </p:stCondLst>
                                  <p:iterate type="lt">
                                    <p:tmPct val="10000"/>
                                  </p:iterate>
                                  <p:childTnLst>
                                    <p:anim from="(ppt_w)" to="(-ppt_w*2)" calcmode="lin" valueType="num">
                                      <p:cBhvr rctx="PPT">
                                        <p:cTn id="44" dur="500" autoRev="1">
                                          <p:stCondLst>
                                            <p:cond delay="0"/>
                                          </p:stCondLst>
                                        </p:cTn>
                                        <p:tgtEl>
                                          <p:spTgt spid="7">
                                            <p:txEl>
                                              <p:pRg st="0" end="0"/>
                                            </p:txEl>
                                          </p:spTgt>
                                        </p:tgtEl>
                                        <p:attrNameLst>
                                          <p:attrName>ppt_w</p:attrName>
                                        </p:attrNameLst>
                                      </p:cBhvr>
                                    </p:anim>
                                    <p:anim by="(ppt_w*0.50)" calcmode="lin" valueType="num">
                                      <p:cBhvr>
                                        <p:cTn id="45" dur="500" decel="50000" autoRev="1">
                                          <p:stCondLst>
                                            <p:cond delay="0"/>
                                          </p:stCondLst>
                                        </p:cTn>
                                        <p:tgtEl>
                                          <p:spTgt spid="7">
                                            <p:txEl>
                                              <p:pRg st="0" end="0"/>
                                            </p:txEl>
                                          </p:spTgt>
                                        </p:tgtEl>
                                        <p:attrNameLst>
                                          <p:attrName>ppt_x</p:attrName>
                                        </p:attrNameLst>
                                      </p:cBhvr>
                                    </p:anim>
                                    <p:anim from="(ppt_y)" to="(1+ppt_h/2)" calcmode="lin" valueType="num">
                                      <p:cBhvr>
                                        <p:cTn id="46" dur="1000">
                                          <p:stCondLst>
                                            <p:cond delay="0"/>
                                          </p:stCondLst>
                                        </p:cTn>
                                        <p:tgtEl>
                                          <p:spTgt spid="7">
                                            <p:txEl>
                                              <p:pRg st="0" end="0"/>
                                            </p:txEl>
                                          </p:spTgt>
                                        </p:tgtEl>
                                        <p:attrNameLst>
                                          <p:attrName>ppt_y</p:attrName>
                                        </p:attrNameLst>
                                      </p:cBhvr>
                                    </p:anim>
                                    <p:animRot by="21600000">
                                      <p:cBhvr>
                                        <p:cTn id="47" dur="1000">
                                          <p:stCondLst>
                                            <p:cond delay="0"/>
                                          </p:stCondLst>
                                        </p:cTn>
                                        <p:tgtEl>
                                          <p:spTgt spid="7">
                                            <p:txEl>
                                              <p:pRg st="0" end="0"/>
                                            </p:txEl>
                                          </p:spTgt>
                                        </p:tgtEl>
                                        <p:attrNameLst>
                                          <p:attrName>r</p:attrName>
                                        </p:attrNameLst>
                                      </p:cBhvr>
                                    </p:animRot>
                                    <p:set>
                                      <p:cBhvr>
                                        <p:cTn id="48" dur="1" fill="hold">
                                          <p:stCondLst>
                                            <p:cond delay="999"/>
                                          </p:stCondLst>
                                        </p:cTn>
                                        <p:tgtEl>
                                          <p:spTgt spid="7">
                                            <p:txEl>
                                              <p:pRg st="0" end="0"/>
                                            </p:txEl>
                                          </p:spTgt>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47" presetClass="entr" presetSubtype="0" fill="hold" nodeType="clickEffect">
                                  <p:stCondLst>
                                    <p:cond delay="0"/>
                                  </p:stCondLst>
                                  <p:childTnLst>
                                    <p:set>
                                      <p:cBhvr>
                                        <p:cTn id="52" dur="1" fill="hold">
                                          <p:stCondLst>
                                            <p:cond delay="0"/>
                                          </p:stCondLst>
                                        </p:cTn>
                                        <p:tgtEl>
                                          <p:spTgt spid="6">
                                            <p:txEl>
                                              <p:pRg st="0" end="0"/>
                                            </p:txEl>
                                          </p:spTgt>
                                        </p:tgtEl>
                                        <p:attrNameLst>
                                          <p:attrName>style.visibility</p:attrName>
                                        </p:attrNameLst>
                                      </p:cBhvr>
                                      <p:to>
                                        <p:strVal val="visible"/>
                                      </p:to>
                                    </p:set>
                                    <p:animEffect transition="in" filter="fade">
                                      <p:cBhvr>
                                        <p:cTn id="53" dur="1000"/>
                                        <p:tgtEl>
                                          <p:spTgt spid="6">
                                            <p:txEl>
                                              <p:pRg st="0" end="0"/>
                                            </p:txEl>
                                          </p:spTgt>
                                        </p:tgtEl>
                                      </p:cBhvr>
                                    </p:animEffect>
                                    <p:anim calcmode="lin" valueType="num">
                                      <p:cBhvr>
                                        <p:cTn id="54"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55"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4" presetClass="exit" presetSubtype="10" fill="hold" nodeType="clickEffect">
                                  <p:stCondLst>
                                    <p:cond delay="0"/>
                                  </p:stCondLst>
                                  <p:childTnLst>
                                    <p:animEffect transition="out" filter="randombar(horizontal)">
                                      <p:cBhvr>
                                        <p:cTn id="59" dur="500"/>
                                        <p:tgtEl>
                                          <p:spTgt spid="6">
                                            <p:txEl>
                                              <p:pRg st="0" end="0"/>
                                            </p:txEl>
                                          </p:spTgt>
                                        </p:tgtEl>
                                      </p:cBhvr>
                                    </p:animEffect>
                                    <p:set>
                                      <p:cBhvr>
                                        <p:cTn id="60" dur="1" fill="hold">
                                          <p:stCondLst>
                                            <p:cond delay="499"/>
                                          </p:stCondLst>
                                        </p:cTn>
                                        <p:tgtEl>
                                          <p:spTgt spid="6">
                                            <p:txEl>
                                              <p:pRg st="0" end="0"/>
                                            </p:txEl>
                                          </p:spTgt>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47" presetClass="entr" presetSubtype="0" fill="hold" nodeType="clickEffect">
                                  <p:stCondLst>
                                    <p:cond delay="0"/>
                                  </p:stCondLst>
                                  <p:iterate type="lt">
                                    <p:tmPct val="0"/>
                                  </p:iterate>
                                  <p:childTnLst>
                                    <p:set>
                                      <p:cBhvr>
                                        <p:cTn id="64" dur="1" fill="hold">
                                          <p:stCondLst>
                                            <p:cond delay="0"/>
                                          </p:stCondLst>
                                        </p:cTn>
                                        <p:tgtEl>
                                          <p:spTgt spid="31746"/>
                                        </p:tgtEl>
                                        <p:attrNameLst>
                                          <p:attrName>style.visibility</p:attrName>
                                        </p:attrNameLst>
                                      </p:cBhvr>
                                      <p:to>
                                        <p:strVal val="visible"/>
                                      </p:to>
                                    </p:set>
                                    <p:animEffect transition="in" filter="fade">
                                      <p:cBhvr>
                                        <p:cTn id="65" dur="1000"/>
                                        <p:tgtEl>
                                          <p:spTgt spid="31746"/>
                                        </p:tgtEl>
                                      </p:cBhvr>
                                    </p:animEffect>
                                    <p:anim calcmode="lin" valueType="num">
                                      <p:cBhvr>
                                        <p:cTn id="66" dur="1000" fill="hold"/>
                                        <p:tgtEl>
                                          <p:spTgt spid="31746"/>
                                        </p:tgtEl>
                                        <p:attrNameLst>
                                          <p:attrName>ppt_x</p:attrName>
                                        </p:attrNameLst>
                                      </p:cBhvr>
                                      <p:tavLst>
                                        <p:tav tm="0">
                                          <p:val>
                                            <p:strVal val="#ppt_x"/>
                                          </p:val>
                                        </p:tav>
                                        <p:tav tm="100000">
                                          <p:val>
                                            <p:strVal val="#ppt_x"/>
                                          </p:val>
                                        </p:tav>
                                      </p:tavLst>
                                    </p:anim>
                                    <p:anim calcmode="lin" valueType="num">
                                      <p:cBhvr>
                                        <p:cTn id="67" dur="1000" fill="hold"/>
                                        <p:tgtEl>
                                          <p:spTgt spid="31746"/>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53" presetClass="exit" presetSubtype="0" fill="hold" nodeType="clickEffect">
                                  <p:stCondLst>
                                    <p:cond delay="0"/>
                                  </p:stCondLst>
                                  <p:iterate type="lt">
                                    <p:tmPct val="0"/>
                                  </p:iterate>
                                  <p:childTnLst>
                                    <p:anim calcmode="lin" valueType="num">
                                      <p:cBhvr>
                                        <p:cTn id="71" dur="500"/>
                                        <p:tgtEl>
                                          <p:spTgt spid="31746"/>
                                        </p:tgtEl>
                                        <p:attrNameLst>
                                          <p:attrName>ppt_w</p:attrName>
                                        </p:attrNameLst>
                                      </p:cBhvr>
                                      <p:tavLst>
                                        <p:tav tm="0">
                                          <p:val>
                                            <p:strVal val="ppt_w"/>
                                          </p:val>
                                        </p:tav>
                                        <p:tav tm="100000">
                                          <p:val>
                                            <p:fltVal val="0"/>
                                          </p:val>
                                        </p:tav>
                                      </p:tavLst>
                                    </p:anim>
                                    <p:anim calcmode="lin" valueType="num">
                                      <p:cBhvr>
                                        <p:cTn id="72" dur="500"/>
                                        <p:tgtEl>
                                          <p:spTgt spid="31746"/>
                                        </p:tgtEl>
                                        <p:attrNameLst>
                                          <p:attrName>ppt_h</p:attrName>
                                        </p:attrNameLst>
                                      </p:cBhvr>
                                      <p:tavLst>
                                        <p:tav tm="0">
                                          <p:val>
                                            <p:strVal val="ppt_h"/>
                                          </p:val>
                                        </p:tav>
                                        <p:tav tm="100000">
                                          <p:val>
                                            <p:fltVal val="0"/>
                                          </p:val>
                                        </p:tav>
                                      </p:tavLst>
                                    </p:anim>
                                    <p:animEffect transition="out" filter="fade">
                                      <p:cBhvr>
                                        <p:cTn id="73" dur="500"/>
                                        <p:tgtEl>
                                          <p:spTgt spid="31746"/>
                                        </p:tgtEl>
                                      </p:cBhvr>
                                    </p:animEffect>
                                    <p:set>
                                      <p:cBhvr>
                                        <p:cTn id="74" dur="1" fill="hold">
                                          <p:stCondLst>
                                            <p:cond delay="499"/>
                                          </p:stCondLst>
                                        </p:cTn>
                                        <p:tgtEl>
                                          <p:spTgt spid="31746"/>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nodeType="clickEffect">
                                  <p:stCondLst>
                                    <p:cond delay="0"/>
                                  </p:stCondLst>
                                  <p:iterate type="lt">
                                    <p:tmPct val="0"/>
                                  </p:iterate>
                                  <p:childTnLst>
                                    <p:set>
                                      <p:cBhvr>
                                        <p:cTn id="78" dur="1" fill="hold">
                                          <p:stCondLst>
                                            <p:cond delay="0"/>
                                          </p:stCondLst>
                                        </p:cTn>
                                        <p:tgtEl>
                                          <p:spTgt spid="2050"/>
                                        </p:tgtEl>
                                        <p:attrNameLst>
                                          <p:attrName>style.visibility</p:attrName>
                                        </p:attrNameLst>
                                      </p:cBhvr>
                                      <p:to>
                                        <p:strVal val="visible"/>
                                      </p:to>
                                    </p:set>
                                    <p:animEffect transition="in" filter="wipe(down)">
                                      <p:cBhvr>
                                        <p:cTn id="79" dur="580">
                                          <p:stCondLst>
                                            <p:cond delay="0"/>
                                          </p:stCondLst>
                                        </p:cTn>
                                        <p:tgtEl>
                                          <p:spTgt spid="2050"/>
                                        </p:tgtEl>
                                      </p:cBhvr>
                                    </p:animEffect>
                                    <p:anim calcmode="lin" valueType="num">
                                      <p:cBhvr>
                                        <p:cTn id="80" dur="1822" tmFilter="0,0; 0.14,0.36; 0.43,0.73; 0.71,0.91; 1.0,1.0">
                                          <p:stCondLst>
                                            <p:cond delay="0"/>
                                          </p:stCondLst>
                                        </p:cTn>
                                        <p:tgtEl>
                                          <p:spTgt spid="2050"/>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2050"/>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2050"/>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2050"/>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2050"/>
                                        </p:tgtEl>
                                        <p:attrNameLst>
                                          <p:attrName>ppt_y</p:attrName>
                                        </p:attrNameLst>
                                      </p:cBhvr>
                                      <p:tavLst>
                                        <p:tav tm="0" fmla="#ppt_y-sin(pi*$)/81">
                                          <p:val>
                                            <p:fltVal val="0"/>
                                          </p:val>
                                        </p:tav>
                                        <p:tav tm="100000">
                                          <p:val>
                                            <p:fltVal val="1"/>
                                          </p:val>
                                        </p:tav>
                                      </p:tavLst>
                                    </p:anim>
                                    <p:animScale>
                                      <p:cBhvr>
                                        <p:cTn id="85" dur="26">
                                          <p:stCondLst>
                                            <p:cond delay="650"/>
                                          </p:stCondLst>
                                        </p:cTn>
                                        <p:tgtEl>
                                          <p:spTgt spid="2050"/>
                                        </p:tgtEl>
                                      </p:cBhvr>
                                      <p:to x="100000" y="60000"/>
                                    </p:animScale>
                                    <p:animScale>
                                      <p:cBhvr>
                                        <p:cTn id="86" dur="166" decel="50000">
                                          <p:stCondLst>
                                            <p:cond delay="676"/>
                                          </p:stCondLst>
                                        </p:cTn>
                                        <p:tgtEl>
                                          <p:spTgt spid="2050"/>
                                        </p:tgtEl>
                                      </p:cBhvr>
                                      <p:to x="100000" y="100000"/>
                                    </p:animScale>
                                    <p:animScale>
                                      <p:cBhvr>
                                        <p:cTn id="87" dur="26">
                                          <p:stCondLst>
                                            <p:cond delay="1312"/>
                                          </p:stCondLst>
                                        </p:cTn>
                                        <p:tgtEl>
                                          <p:spTgt spid="2050"/>
                                        </p:tgtEl>
                                      </p:cBhvr>
                                      <p:to x="100000" y="80000"/>
                                    </p:animScale>
                                    <p:animScale>
                                      <p:cBhvr>
                                        <p:cTn id="88" dur="166" decel="50000">
                                          <p:stCondLst>
                                            <p:cond delay="1338"/>
                                          </p:stCondLst>
                                        </p:cTn>
                                        <p:tgtEl>
                                          <p:spTgt spid="2050"/>
                                        </p:tgtEl>
                                      </p:cBhvr>
                                      <p:to x="100000" y="100000"/>
                                    </p:animScale>
                                    <p:animScale>
                                      <p:cBhvr>
                                        <p:cTn id="89" dur="26">
                                          <p:stCondLst>
                                            <p:cond delay="1642"/>
                                          </p:stCondLst>
                                        </p:cTn>
                                        <p:tgtEl>
                                          <p:spTgt spid="2050"/>
                                        </p:tgtEl>
                                      </p:cBhvr>
                                      <p:to x="100000" y="90000"/>
                                    </p:animScale>
                                    <p:animScale>
                                      <p:cBhvr>
                                        <p:cTn id="90" dur="166" decel="50000">
                                          <p:stCondLst>
                                            <p:cond delay="1668"/>
                                          </p:stCondLst>
                                        </p:cTn>
                                        <p:tgtEl>
                                          <p:spTgt spid="2050"/>
                                        </p:tgtEl>
                                      </p:cBhvr>
                                      <p:to x="100000" y="100000"/>
                                    </p:animScale>
                                    <p:animScale>
                                      <p:cBhvr>
                                        <p:cTn id="91" dur="26">
                                          <p:stCondLst>
                                            <p:cond delay="1808"/>
                                          </p:stCondLst>
                                        </p:cTn>
                                        <p:tgtEl>
                                          <p:spTgt spid="2050"/>
                                        </p:tgtEl>
                                      </p:cBhvr>
                                      <p:to x="100000" y="95000"/>
                                    </p:animScale>
                                    <p:animScale>
                                      <p:cBhvr>
                                        <p:cTn id="92" dur="166" decel="50000">
                                          <p:stCondLst>
                                            <p:cond delay="1834"/>
                                          </p:stCondLst>
                                        </p:cTn>
                                        <p:tgtEl>
                                          <p:spTgt spid="2050"/>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31" presetClass="exit" presetSubtype="0" fill="hold" nodeType="clickEffect">
                                  <p:stCondLst>
                                    <p:cond delay="0"/>
                                  </p:stCondLst>
                                  <p:iterate type="lt">
                                    <p:tmPct val="5000"/>
                                  </p:iterate>
                                  <p:childTnLst>
                                    <p:anim calcmode="lin" valueType="num">
                                      <p:cBhvr>
                                        <p:cTn id="96" dur="1000"/>
                                        <p:tgtEl>
                                          <p:spTgt spid="2050"/>
                                        </p:tgtEl>
                                        <p:attrNameLst>
                                          <p:attrName>ppt_w</p:attrName>
                                        </p:attrNameLst>
                                      </p:cBhvr>
                                      <p:tavLst>
                                        <p:tav tm="0">
                                          <p:val>
                                            <p:strVal val="ppt_w"/>
                                          </p:val>
                                        </p:tav>
                                        <p:tav tm="100000">
                                          <p:val>
                                            <p:fltVal val="0"/>
                                          </p:val>
                                        </p:tav>
                                      </p:tavLst>
                                    </p:anim>
                                    <p:anim calcmode="lin" valueType="num">
                                      <p:cBhvr>
                                        <p:cTn id="97" dur="1000"/>
                                        <p:tgtEl>
                                          <p:spTgt spid="2050"/>
                                        </p:tgtEl>
                                        <p:attrNameLst>
                                          <p:attrName>ppt_h</p:attrName>
                                        </p:attrNameLst>
                                      </p:cBhvr>
                                      <p:tavLst>
                                        <p:tav tm="0">
                                          <p:val>
                                            <p:strVal val="ppt_h"/>
                                          </p:val>
                                        </p:tav>
                                        <p:tav tm="100000">
                                          <p:val>
                                            <p:fltVal val="0"/>
                                          </p:val>
                                        </p:tav>
                                      </p:tavLst>
                                    </p:anim>
                                    <p:anim calcmode="lin" valueType="num">
                                      <p:cBhvr>
                                        <p:cTn id="98" dur="1000"/>
                                        <p:tgtEl>
                                          <p:spTgt spid="2050"/>
                                        </p:tgtEl>
                                        <p:attrNameLst>
                                          <p:attrName>style.rotation</p:attrName>
                                        </p:attrNameLst>
                                      </p:cBhvr>
                                      <p:tavLst>
                                        <p:tav tm="0">
                                          <p:val>
                                            <p:fltVal val="0"/>
                                          </p:val>
                                        </p:tav>
                                        <p:tav tm="100000">
                                          <p:val>
                                            <p:fltVal val="90"/>
                                          </p:val>
                                        </p:tav>
                                      </p:tavLst>
                                    </p:anim>
                                    <p:animEffect transition="out" filter="fade">
                                      <p:cBhvr>
                                        <p:cTn id="99" dur="1000"/>
                                        <p:tgtEl>
                                          <p:spTgt spid="2050"/>
                                        </p:tgtEl>
                                      </p:cBhvr>
                                    </p:animEffect>
                                    <p:set>
                                      <p:cBhvr>
                                        <p:cTn id="100" dur="1" fill="hold">
                                          <p:stCondLst>
                                            <p:cond delay="999"/>
                                          </p:stCondLst>
                                        </p:cTn>
                                        <p:tgtEl>
                                          <p:spTgt spid="20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01" restart="whenNotActive" fill="hold" evtFilter="cancelBubble" nodeType="interactiveSeq">
                <p:stCondLst>
                  <p:cond evt="onClick" delay="0">
                    <p:tgtEl>
                      <p:spTgt spid="9"/>
                    </p:tgtEl>
                  </p:cond>
                </p:stCondLst>
                <p:endSync evt="end" delay="0">
                  <p:rtn val="all"/>
                </p:endSync>
                <p:childTnLst>
                  <p:par>
                    <p:cTn id="102" fill="hold">
                      <p:stCondLst>
                        <p:cond delay="0"/>
                      </p:stCondLst>
                      <p:childTnLst>
                        <p:par>
                          <p:cTn id="103" fill="hold">
                            <p:stCondLst>
                              <p:cond delay="0"/>
                            </p:stCondLst>
                            <p:childTnLst>
                              <p:par>
                                <p:cTn id="104" presetID="1" presetClass="mediacall" presetSubtype="0" fill="hold" nodeType="clickEffect">
                                  <p:stCondLst>
                                    <p:cond delay="0"/>
                                  </p:stCondLst>
                                  <p:childTnLst>
                                    <p:cmd type="call" cmd="playFrom(0.0)">
                                      <p:cBhvr>
                                        <p:cTn id="105" dur="238535" fill="hold"/>
                                        <p:tgtEl>
                                          <p:spTgt spid="9"/>
                                        </p:tgtEl>
                                      </p:cBhvr>
                                    </p:cmd>
                                  </p:childTnLst>
                                </p:cTn>
                              </p:par>
                            </p:childTnLst>
                          </p:cTn>
                        </p:par>
                      </p:childTnLst>
                    </p:cTn>
                  </p:par>
                </p:childTnLst>
              </p:cTn>
              <p:nextCondLst>
                <p:cond evt="onClick" delay="0">
                  <p:tgtEl>
                    <p:spTgt spid="9"/>
                  </p:tgtEl>
                </p:cond>
              </p:nextCondLst>
            </p:seq>
            <p:audio>
              <p:cMediaNode>
                <p:cTn id="106"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bldLst>
      <p:bldP spid="2" grpId="0"/>
      <p:bldP spid="2"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descr="http://cordis.europa.eu/fp7/ict/programme/futint/images/ch1-123064.jpg"/>
          <p:cNvPicPr>
            <a:picLocks noChangeAspect="1" noChangeArrowheads="1"/>
          </p:cNvPicPr>
          <p:nvPr/>
        </p:nvPicPr>
        <p:blipFill>
          <a:blip r:embed="rId3" cstate="print"/>
          <a:srcRect/>
          <a:stretch>
            <a:fillRect/>
          </a:stretch>
        </p:blipFill>
        <p:spPr bwMode="auto">
          <a:xfrm>
            <a:off x="-324544" y="0"/>
            <a:ext cx="9144000" cy="6858000"/>
          </a:xfrm>
          <a:prstGeom prst="rect">
            <a:avLst/>
          </a:prstGeom>
          <a:noFill/>
        </p:spPr>
      </p:pic>
      <p:sp>
        <p:nvSpPr>
          <p:cNvPr id="6" name="5 Título"/>
          <p:cNvSpPr>
            <a:spLocks noGrp="1"/>
          </p:cNvSpPr>
          <p:nvPr>
            <p:ph type="title"/>
          </p:nvPr>
        </p:nvSpPr>
        <p:spPr/>
        <p:txBody>
          <a:bodyPr>
            <a:normAutofit/>
          </a:bodyPr>
          <a:lstStyle/>
          <a:p>
            <a:pPr algn="ctr"/>
            <a:r>
              <a:rPr lang="es-ES_tradnl" sz="5400" dirty="0" smtClean="0">
                <a:solidFill>
                  <a:srgbClr val="FFFF00"/>
                </a:solidFill>
              </a:rPr>
              <a:t>INTERNET </a:t>
            </a:r>
            <a:endParaRPr lang="es-ES_tradnl" sz="5400" dirty="0">
              <a:solidFill>
                <a:srgbClr val="FFFF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16388"/>
                                        </p:tgtEl>
                                        <p:attrNameLst>
                                          <p:attrName>style.visibility</p:attrName>
                                        </p:attrNameLst>
                                      </p:cBhvr>
                                      <p:to>
                                        <p:strVal val="visible"/>
                                      </p:to>
                                    </p:set>
                                    <p:anim calcmode="lin" valueType="num">
                                      <p:cBhvr>
                                        <p:cTn id="7" dur="3000" fill="hold"/>
                                        <p:tgtEl>
                                          <p:spTgt spid="16388"/>
                                        </p:tgtEl>
                                        <p:attrNameLst>
                                          <p:attrName>ppt_w</p:attrName>
                                        </p:attrNameLst>
                                      </p:cBhvr>
                                      <p:tavLst>
                                        <p:tav tm="0">
                                          <p:val>
                                            <p:fltVal val="0"/>
                                          </p:val>
                                        </p:tav>
                                        <p:tav tm="100000">
                                          <p:val>
                                            <p:strVal val="#ppt_w"/>
                                          </p:val>
                                        </p:tav>
                                      </p:tavLst>
                                    </p:anim>
                                    <p:anim calcmode="lin" valueType="num">
                                      <p:cBhvr>
                                        <p:cTn id="8" dur="3000" fill="hold"/>
                                        <p:tgtEl>
                                          <p:spTgt spid="16388"/>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5" presetClass="exit" presetSubtype="0" fill="hold" nodeType="clickEffect">
                                  <p:stCondLst>
                                    <p:cond delay="0"/>
                                  </p:stCondLst>
                                  <p:childTnLst>
                                    <p:anim calcmode="lin" valueType="num">
                                      <p:cBhvr>
                                        <p:cTn id="12" dur="3000"/>
                                        <p:tgtEl>
                                          <p:spTgt spid="16388"/>
                                        </p:tgtEl>
                                        <p:attrNameLst>
                                          <p:attrName>ppt_w</p:attrName>
                                        </p:attrNameLst>
                                      </p:cBhvr>
                                      <p:tavLst>
                                        <p:tav tm="0">
                                          <p:val>
                                            <p:strVal val="ppt_w"/>
                                          </p:val>
                                        </p:tav>
                                        <p:tav tm="100000">
                                          <p:val>
                                            <p:strVal val="ppt_w*0.70"/>
                                          </p:val>
                                        </p:tav>
                                      </p:tavLst>
                                    </p:anim>
                                    <p:anim calcmode="lin" valueType="num">
                                      <p:cBhvr>
                                        <p:cTn id="13" dur="3000"/>
                                        <p:tgtEl>
                                          <p:spTgt spid="16388"/>
                                        </p:tgtEl>
                                        <p:attrNameLst>
                                          <p:attrName>ppt_h</p:attrName>
                                        </p:attrNameLst>
                                      </p:cBhvr>
                                      <p:tavLst>
                                        <p:tav tm="0">
                                          <p:val>
                                            <p:strVal val="ppt_h"/>
                                          </p:val>
                                        </p:tav>
                                        <p:tav tm="100000">
                                          <p:val>
                                            <p:strVal val="ppt_h"/>
                                          </p:val>
                                        </p:tav>
                                      </p:tavLst>
                                    </p:anim>
                                    <p:animEffect transition="out" filter="fade">
                                      <p:cBhvr>
                                        <p:cTn id="14" dur="3000"/>
                                        <p:tgtEl>
                                          <p:spTgt spid="16388"/>
                                        </p:tgtEl>
                                      </p:cBhvr>
                                    </p:animEffect>
                                    <p:set>
                                      <p:cBhvr>
                                        <p:cTn id="15" dur="1" fill="hold">
                                          <p:stCondLst>
                                            <p:cond delay="2999"/>
                                          </p:stCondLst>
                                        </p:cTn>
                                        <p:tgtEl>
                                          <p:spTgt spid="1638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2.bp.blogspot.com/_i5wobgBeosk/S_0Tb0sHp3I/AAAAAAAAAAU/mp9YNn5tgSM/s1600/20070424131437-internet1.jpg"/>
          <p:cNvPicPr>
            <a:picLocks noChangeAspect="1" noChangeArrowheads="1"/>
          </p:cNvPicPr>
          <p:nvPr/>
        </p:nvPicPr>
        <p:blipFill>
          <a:blip r:embed="rId3" cstate="print"/>
          <a:srcRect/>
          <a:stretch>
            <a:fillRect/>
          </a:stretch>
        </p:blipFill>
        <p:spPr bwMode="auto">
          <a:xfrm>
            <a:off x="0" y="0"/>
            <a:ext cx="8172400" cy="6858000"/>
          </a:xfrm>
          <a:prstGeom prst="rect">
            <a:avLst/>
          </a:prstGeom>
          <a:noFill/>
        </p:spPr>
      </p:pic>
      <p:sp>
        <p:nvSpPr>
          <p:cNvPr id="4" name="3 Título"/>
          <p:cNvSpPr>
            <a:spLocks noGrp="1"/>
          </p:cNvSpPr>
          <p:nvPr>
            <p:ph type="title"/>
          </p:nvPr>
        </p:nvSpPr>
        <p:spPr/>
        <p:txBody>
          <a:bodyPr/>
          <a:lstStyle/>
          <a:p>
            <a:pPr algn="ctr"/>
            <a:r>
              <a:rPr lang="es-ES_tradnl" dirty="0" smtClean="0"/>
              <a:t> </a:t>
            </a:r>
            <a:r>
              <a:rPr lang="es-ES_tradnl" dirty="0" smtClean="0">
                <a:solidFill>
                  <a:schemeClr val="tx1"/>
                </a:solidFill>
              </a:rPr>
              <a:t>Historia del internet</a:t>
            </a:r>
            <a:endParaRPr lang="es-ES_tradnl" dirty="0">
              <a:solidFill>
                <a:schemeClr val="tx1"/>
              </a:solidFill>
            </a:endParaRPr>
          </a:p>
        </p:txBody>
      </p:sp>
      <p:sp>
        <p:nvSpPr>
          <p:cNvPr id="5" name="4 Marcador de contenido"/>
          <p:cNvSpPr>
            <a:spLocks noGrp="1"/>
          </p:cNvSpPr>
          <p:nvPr>
            <p:ph idx="1"/>
          </p:nvPr>
        </p:nvSpPr>
        <p:spPr>
          <a:xfrm>
            <a:off x="467544" y="3356992"/>
            <a:ext cx="6923112" cy="3501008"/>
          </a:xfrm>
          <a:solidFill>
            <a:schemeClr val="accent3">
              <a:lumMod val="75000"/>
            </a:schemeClr>
          </a:solidFill>
          <a:ln w="57150">
            <a:solidFill>
              <a:schemeClr val="tx1"/>
            </a:solidFill>
          </a:ln>
        </p:spPr>
        <p:txBody>
          <a:bodyPr>
            <a:normAutofit fontScale="77500" lnSpcReduction="20000"/>
          </a:bodyPr>
          <a:lstStyle/>
          <a:p>
            <a:pPr algn="ctr"/>
            <a:endParaRPr lang="es-ES_tradnl" sz="2000" b="1" dirty="0" smtClean="0"/>
          </a:p>
          <a:p>
            <a:pPr algn="ctr">
              <a:buNone/>
            </a:pPr>
            <a:r>
              <a:rPr lang="es-ES_tradnl" sz="2000" b="1" dirty="0" smtClean="0"/>
              <a:t>En el mes de julio de </a:t>
            </a:r>
            <a:r>
              <a:rPr lang="es-ES_tradnl" sz="2000" b="1" u="sng" dirty="0" smtClean="0"/>
              <a:t>1961 Leonard Kleinrock </a:t>
            </a:r>
            <a:r>
              <a:rPr lang="es-ES_tradnl" sz="2000" b="1" dirty="0" smtClean="0"/>
              <a:t>convenció a  </a:t>
            </a:r>
            <a:r>
              <a:rPr lang="es-ES_tradnl" sz="2000" b="1" u="sng" dirty="0" smtClean="0"/>
              <a:t>Lawrence Roberts</a:t>
            </a:r>
            <a:r>
              <a:rPr lang="es-ES_tradnl" sz="2000" b="1" dirty="0" smtClean="0"/>
              <a:t> Para explorar este terreno, en </a:t>
            </a:r>
            <a:r>
              <a:rPr lang="es-ES_tradnl" sz="2000" b="1" u="sng" dirty="0" smtClean="0"/>
              <a:t>1965</a:t>
            </a:r>
            <a:r>
              <a:rPr lang="es-ES_tradnl" sz="2000" b="1" dirty="0" smtClean="0"/>
              <a:t>, Roberts conectó una computadora TX2 en Massachusetts con un Q-32 en California a través de una línea telefónica conmutada de baja velocidad, creando así la primera (aunque reducida) red de computadoras de área amplia jamás construida. La historia de Internet se remonta al temprano desarrollo de las </a:t>
            </a:r>
            <a:r>
              <a:rPr lang="es-ES_tradnl" sz="2000" b="1" u="sng" dirty="0" smtClean="0"/>
              <a:t> redes de comunicación</a:t>
            </a:r>
            <a:r>
              <a:rPr lang="es-ES_tradnl" sz="2000" b="1" dirty="0" smtClean="0"/>
              <a:t>. La idea de una  </a:t>
            </a:r>
            <a:r>
              <a:rPr lang="es-ES_tradnl" sz="2000" b="1" u="sng" dirty="0" smtClean="0"/>
              <a:t>red de computadoras </a:t>
            </a:r>
            <a:r>
              <a:rPr lang="es-ES_tradnl" sz="2000" b="1" dirty="0" smtClean="0"/>
              <a:t>diseñada para permitir la comunicación general entre usuarios de varias  </a:t>
            </a:r>
            <a:r>
              <a:rPr lang="es-ES_tradnl" sz="2000" b="1" u="sng" dirty="0" smtClean="0"/>
              <a:t>computadoras</a:t>
            </a:r>
            <a:r>
              <a:rPr lang="es-ES_tradnl" sz="2000" b="1" dirty="0" smtClean="0"/>
              <a:t>  sea tanto desarrollos tecnológicos como la fusión de la  </a:t>
            </a:r>
            <a:r>
              <a:rPr lang="es-ES_tradnl" sz="2000" b="1" u="sng" dirty="0" smtClean="0"/>
              <a:t>infraestructura</a:t>
            </a:r>
            <a:r>
              <a:rPr lang="es-ES_tradnl" sz="2000" b="1" dirty="0" smtClean="0"/>
              <a:t>  de la red ya existente y los sistemas de  </a:t>
            </a:r>
            <a:r>
              <a:rPr lang="es-ES_tradnl" sz="2000" b="1" u="sng" dirty="0" smtClean="0"/>
              <a:t>telecomunicaciones</a:t>
            </a:r>
            <a:r>
              <a:rPr lang="es-ES_tradnl" sz="2000" b="1" dirty="0" smtClean="0"/>
              <a:t>.</a:t>
            </a:r>
          </a:p>
          <a:p>
            <a:r>
              <a:rPr lang="es-ES_tradnl" sz="2000" dirty="0" smtClean="0"/>
              <a:t/>
            </a:r>
            <a:br>
              <a:rPr lang="es-ES_tradnl" sz="2000" dirty="0" smtClean="0"/>
            </a:br>
            <a:endParaRPr lang="es-ES_tradnl" sz="2000" b="1" dirty="0"/>
          </a:p>
        </p:txBody>
      </p:sp>
      <p:pic>
        <p:nvPicPr>
          <p:cNvPr id="8" name="THE CLIMB.mp3">
            <a:hlinkClick r:id="" action="ppaction://media"/>
          </p:cNvPr>
          <p:cNvPicPr>
            <a:picLocks noRot="1" noChangeAspect="1"/>
          </p:cNvPicPr>
          <p:nvPr>
            <a:audioFile r:link="rId1"/>
          </p:nvPr>
        </p:nvPicPr>
        <p:blipFill>
          <a:blip r:embed="rId4" cstate="print"/>
          <a:stretch>
            <a:fillRect/>
          </a:stretch>
        </p:blipFill>
        <p:spPr>
          <a:xfrm>
            <a:off x="7164288" y="6381328"/>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wipe(down)">
                                      <p:cBhvr>
                                        <p:cTn id="7" dur="870">
                                          <p:stCondLst>
                                            <p:cond delay="0"/>
                                          </p:stCondLst>
                                        </p:cTn>
                                        <p:tgtEl>
                                          <p:spTgt spid="12290"/>
                                        </p:tgtEl>
                                      </p:cBhvr>
                                    </p:animEffect>
                                    <p:anim calcmode="lin" valueType="num">
                                      <p:cBhvr>
                                        <p:cTn id="8" dur="2733" tmFilter="0,0; 0.14,0.36; 0.43,0.73; 0.71,0.91; 1.0,1.0">
                                          <p:stCondLst>
                                            <p:cond delay="0"/>
                                          </p:stCondLst>
                                        </p:cTn>
                                        <p:tgtEl>
                                          <p:spTgt spid="12290"/>
                                        </p:tgtEl>
                                        <p:attrNameLst>
                                          <p:attrName>ppt_x</p:attrName>
                                        </p:attrNameLst>
                                      </p:cBhvr>
                                      <p:tavLst>
                                        <p:tav tm="0">
                                          <p:val>
                                            <p:strVal val="#ppt_x-0.25"/>
                                          </p:val>
                                        </p:tav>
                                        <p:tav tm="100000">
                                          <p:val>
                                            <p:strVal val="#ppt_x"/>
                                          </p:val>
                                        </p:tav>
                                      </p:tavLst>
                                    </p:anim>
                                    <p:anim calcmode="lin" valueType="num">
                                      <p:cBhvr>
                                        <p:cTn id="9" dur="996" tmFilter="0.0,0.0; 0.25,0.07; 0.50,0.2; 0.75,0.467; 1.0,1.0">
                                          <p:stCondLst>
                                            <p:cond delay="0"/>
                                          </p:stCondLst>
                                        </p:cTn>
                                        <p:tgtEl>
                                          <p:spTgt spid="12290"/>
                                        </p:tgtEl>
                                        <p:attrNameLst>
                                          <p:attrName>ppt_y</p:attrName>
                                        </p:attrNameLst>
                                      </p:cBhvr>
                                      <p:tavLst>
                                        <p:tav tm="0" fmla="#ppt_y-sin(pi*$)/3">
                                          <p:val>
                                            <p:fltVal val="0.5"/>
                                          </p:val>
                                        </p:tav>
                                        <p:tav tm="100000">
                                          <p:val>
                                            <p:fltVal val="1"/>
                                          </p:val>
                                        </p:tav>
                                      </p:tavLst>
                                    </p:anim>
                                    <p:anim calcmode="lin" valueType="num">
                                      <p:cBhvr>
                                        <p:cTn id="10" dur="996" tmFilter="0, 0; 0.125,0.2665; 0.25,0.4; 0.375,0.465; 0.5,0.5;  0.625,0.535; 0.75,0.6; 0.875,0.7335; 1,1">
                                          <p:stCondLst>
                                            <p:cond delay="996"/>
                                          </p:stCondLst>
                                        </p:cTn>
                                        <p:tgtEl>
                                          <p:spTgt spid="12290"/>
                                        </p:tgtEl>
                                        <p:attrNameLst>
                                          <p:attrName>ppt_y</p:attrName>
                                        </p:attrNameLst>
                                      </p:cBhvr>
                                      <p:tavLst>
                                        <p:tav tm="0" fmla="#ppt_y-sin(pi*$)/9">
                                          <p:val>
                                            <p:fltVal val="0"/>
                                          </p:val>
                                        </p:tav>
                                        <p:tav tm="100000">
                                          <p:val>
                                            <p:fltVal val="1"/>
                                          </p:val>
                                        </p:tav>
                                      </p:tavLst>
                                    </p:anim>
                                    <p:anim calcmode="lin" valueType="num">
                                      <p:cBhvr>
                                        <p:cTn id="11" dur="498" tmFilter="0, 0; 0.125,0.2665; 0.25,0.4; 0.375,0.465; 0.5,0.5;  0.625,0.535; 0.75,0.6; 0.875,0.7335; 1,1">
                                          <p:stCondLst>
                                            <p:cond delay="1986"/>
                                          </p:stCondLst>
                                        </p:cTn>
                                        <p:tgtEl>
                                          <p:spTgt spid="12290"/>
                                        </p:tgtEl>
                                        <p:attrNameLst>
                                          <p:attrName>ppt_y</p:attrName>
                                        </p:attrNameLst>
                                      </p:cBhvr>
                                      <p:tavLst>
                                        <p:tav tm="0" fmla="#ppt_y-sin(pi*$)/27">
                                          <p:val>
                                            <p:fltVal val="0"/>
                                          </p:val>
                                        </p:tav>
                                        <p:tav tm="100000">
                                          <p:val>
                                            <p:fltVal val="1"/>
                                          </p:val>
                                        </p:tav>
                                      </p:tavLst>
                                    </p:anim>
                                    <p:anim calcmode="lin" valueType="num">
                                      <p:cBhvr>
                                        <p:cTn id="12" dur="246" tmFilter="0, 0; 0.125,0.2665; 0.25,0.4; 0.375,0.465; 0.5,0.5;  0.625,0.535; 0.75,0.6; 0.875,0.7335; 1,1">
                                          <p:stCondLst>
                                            <p:cond delay="2484"/>
                                          </p:stCondLst>
                                        </p:cTn>
                                        <p:tgtEl>
                                          <p:spTgt spid="12290"/>
                                        </p:tgtEl>
                                        <p:attrNameLst>
                                          <p:attrName>ppt_y</p:attrName>
                                        </p:attrNameLst>
                                      </p:cBhvr>
                                      <p:tavLst>
                                        <p:tav tm="0" fmla="#ppt_y-sin(pi*$)/81">
                                          <p:val>
                                            <p:fltVal val="0"/>
                                          </p:val>
                                        </p:tav>
                                        <p:tav tm="100000">
                                          <p:val>
                                            <p:fltVal val="1"/>
                                          </p:val>
                                        </p:tav>
                                      </p:tavLst>
                                    </p:anim>
                                    <p:animScale>
                                      <p:cBhvr>
                                        <p:cTn id="13" dur="39">
                                          <p:stCondLst>
                                            <p:cond delay="975"/>
                                          </p:stCondLst>
                                        </p:cTn>
                                        <p:tgtEl>
                                          <p:spTgt spid="12290"/>
                                        </p:tgtEl>
                                      </p:cBhvr>
                                      <p:to x="100000" y="60000"/>
                                    </p:animScale>
                                    <p:animScale>
                                      <p:cBhvr>
                                        <p:cTn id="14" dur="249" decel="50000">
                                          <p:stCondLst>
                                            <p:cond delay="1014"/>
                                          </p:stCondLst>
                                        </p:cTn>
                                        <p:tgtEl>
                                          <p:spTgt spid="12290"/>
                                        </p:tgtEl>
                                      </p:cBhvr>
                                      <p:to x="100000" y="100000"/>
                                    </p:animScale>
                                    <p:animScale>
                                      <p:cBhvr>
                                        <p:cTn id="15" dur="39">
                                          <p:stCondLst>
                                            <p:cond delay="1968"/>
                                          </p:stCondLst>
                                        </p:cTn>
                                        <p:tgtEl>
                                          <p:spTgt spid="12290"/>
                                        </p:tgtEl>
                                      </p:cBhvr>
                                      <p:to x="100000" y="80000"/>
                                    </p:animScale>
                                    <p:animScale>
                                      <p:cBhvr>
                                        <p:cTn id="16" dur="249" decel="50000">
                                          <p:stCondLst>
                                            <p:cond delay="2007"/>
                                          </p:stCondLst>
                                        </p:cTn>
                                        <p:tgtEl>
                                          <p:spTgt spid="12290"/>
                                        </p:tgtEl>
                                      </p:cBhvr>
                                      <p:to x="100000" y="100000"/>
                                    </p:animScale>
                                    <p:animScale>
                                      <p:cBhvr>
                                        <p:cTn id="17" dur="39">
                                          <p:stCondLst>
                                            <p:cond delay="2463"/>
                                          </p:stCondLst>
                                        </p:cTn>
                                        <p:tgtEl>
                                          <p:spTgt spid="12290"/>
                                        </p:tgtEl>
                                      </p:cBhvr>
                                      <p:to x="100000" y="90000"/>
                                    </p:animScale>
                                    <p:animScale>
                                      <p:cBhvr>
                                        <p:cTn id="18" dur="249" decel="50000">
                                          <p:stCondLst>
                                            <p:cond delay="2502"/>
                                          </p:stCondLst>
                                        </p:cTn>
                                        <p:tgtEl>
                                          <p:spTgt spid="12290"/>
                                        </p:tgtEl>
                                      </p:cBhvr>
                                      <p:to x="100000" y="100000"/>
                                    </p:animScale>
                                    <p:animScale>
                                      <p:cBhvr>
                                        <p:cTn id="19" dur="39">
                                          <p:stCondLst>
                                            <p:cond delay="2712"/>
                                          </p:stCondLst>
                                        </p:cTn>
                                        <p:tgtEl>
                                          <p:spTgt spid="12290"/>
                                        </p:tgtEl>
                                      </p:cBhvr>
                                      <p:to x="100000" y="95000"/>
                                    </p:animScale>
                                    <p:animScale>
                                      <p:cBhvr>
                                        <p:cTn id="20" dur="249" decel="50000">
                                          <p:stCondLst>
                                            <p:cond delay="2751"/>
                                          </p:stCondLst>
                                        </p:cTn>
                                        <p:tgtEl>
                                          <p:spTgt spid="12290"/>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9" presetClass="exit" presetSubtype="10" fill="hold" nodeType="clickEffect">
                                  <p:stCondLst>
                                    <p:cond delay="0"/>
                                  </p:stCondLst>
                                  <p:childTnLst>
                                    <p:anim calcmode="lin" valueType="num">
                                      <p:cBhvr>
                                        <p:cTn id="24" dur="3000"/>
                                        <p:tgtEl>
                                          <p:spTgt spid="12290"/>
                                        </p:tgtEl>
                                        <p:attrNameLst>
                                          <p:attrName>ppt_h</p:attrName>
                                        </p:attrNameLst>
                                      </p:cBhvr>
                                      <p:tavLst>
                                        <p:tav tm="0">
                                          <p:val>
                                            <p:strVal val="ppt_h"/>
                                          </p:val>
                                        </p:tav>
                                        <p:tav tm="100000">
                                          <p:val>
                                            <p:strVal val="ppt_h"/>
                                          </p:val>
                                        </p:tav>
                                      </p:tavLst>
                                    </p:anim>
                                    <p:anim calcmode="lin" valueType="num">
                                      <p:cBhvr>
                                        <p:cTn id="25" dur="3000"/>
                                        <p:tgtEl>
                                          <p:spTgt spid="12290"/>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set>
                                      <p:cBhvr>
                                        <p:cTn id="26" dur="1" fill="hold">
                                          <p:stCondLst>
                                            <p:cond delay="2999"/>
                                          </p:stCondLst>
                                        </p:cTn>
                                        <p:tgtEl>
                                          <p:spTgt spid="12290"/>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9" presetClass="entr" presetSubtype="10" fill="hold" nodeType="clickEffect">
                                  <p:stCondLst>
                                    <p:cond delay="0"/>
                                  </p:stCondLst>
                                  <p:childTnLst>
                                    <p:set>
                                      <p:cBhvr>
                                        <p:cTn id="30" dur="1" fill="hold">
                                          <p:stCondLst>
                                            <p:cond delay="0"/>
                                          </p:stCondLst>
                                        </p:cTn>
                                        <p:tgtEl>
                                          <p:spTgt spid="5">
                                            <p:txEl>
                                              <p:pRg st="1" end="1"/>
                                            </p:txEl>
                                          </p:spTgt>
                                        </p:tgtEl>
                                        <p:attrNameLst>
                                          <p:attrName>style.visibility</p:attrName>
                                        </p:attrNameLst>
                                      </p:cBhvr>
                                      <p:to>
                                        <p:strVal val="visible"/>
                                      </p:to>
                                    </p:set>
                                    <p:anim calcmode="lin" valueType="num">
                                      <p:cBhvr>
                                        <p:cTn id="31" dur="5000" fill="hold"/>
                                        <p:tgtEl>
                                          <p:spTgt spid="5">
                                            <p:txEl>
                                              <p:pRg st="1" end="1"/>
                                            </p:txEl>
                                          </p:spTgt>
                                        </p:tgtEl>
                                        <p:attrNameLst>
                                          <p:attrName>ppt_w</p:attrName>
                                        </p:attrNameLst>
                                      </p:cBhvr>
                                      <p:tavLst>
                                        <p:tav tm="0" fmla="#ppt_w*sin(2.5*pi*$)">
                                          <p:val>
                                            <p:fltVal val="0"/>
                                          </p:val>
                                        </p:tav>
                                        <p:tav tm="100000">
                                          <p:val>
                                            <p:fltVal val="1"/>
                                          </p:val>
                                        </p:tav>
                                      </p:tavLst>
                                    </p:anim>
                                    <p:anim calcmode="lin" valueType="num">
                                      <p:cBhvr>
                                        <p:cTn id="32" dur="5000" fill="hold"/>
                                        <p:tgtEl>
                                          <p:spTgt spid="5">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3" presetClass="exit" presetSubtype="10" fill="hold" nodeType="clickEffect">
                                  <p:stCondLst>
                                    <p:cond delay="0"/>
                                  </p:stCondLst>
                                  <p:childTnLst>
                                    <p:animEffect transition="out" filter="blinds(horizontal)">
                                      <p:cBhvr>
                                        <p:cTn id="36" dur="500"/>
                                        <p:tgtEl>
                                          <p:spTgt spid="5">
                                            <p:txEl>
                                              <p:pRg st="1" end="1"/>
                                            </p:txEl>
                                          </p:spTgt>
                                        </p:tgtEl>
                                      </p:cBhvr>
                                    </p:animEffect>
                                    <p:set>
                                      <p:cBhvr>
                                        <p:cTn id="37" dur="1" fill="hold">
                                          <p:stCondLst>
                                            <p:cond delay="499"/>
                                          </p:stCondLst>
                                        </p:cTn>
                                        <p:tgtEl>
                                          <p:spTgt spid="5">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8" restart="whenNotActive" fill="hold" evtFilter="cancelBubble" nodeType="interactiveSeq">
                <p:stCondLst>
                  <p:cond evt="onClick" delay="0">
                    <p:tgtEl>
                      <p:spTgt spid="8"/>
                    </p:tgtEl>
                  </p:cond>
                </p:stCondLst>
                <p:endSync evt="end" delay="0">
                  <p:rtn val="all"/>
                </p:endSync>
                <p:childTnLst>
                  <p:par>
                    <p:cTn id="39" fill="hold">
                      <p:stCondLst>
                        <p:cond delay="0"/>
                      </p:stCondLst>
                      <p:childTnLst>
                        <p:par>
                          <p:cTn id="40" fill="hold">
                            <p:stCondLst>
                              <p:cond delay="0"/>
                            </p:stCondLst>
                            <p:childTnLst>
                              <p:par>
                                <p:cTn id="41" presetID="1" presetClass="mediacall" presetSubtype="0" fill="hold" nodeType="clickEffect">
                                  <p:stCondLst>
                                    <p:cond delay="0"/>
                                  </p:stCondLst>
                                  <p:childTnLst>
                                    <p:cmd type="call" cmd="playFrom(0.0)">
                                      <p:cBhvr>
                                        <p:cTn id="42" dur="238535" fill="hold"/>
                                        <p:tgtEl>
                                          <p:spTgt spid="8"/>
                                        </p:tgtEl>
                                      </p:cBhvr>
                                    </p:cmd>
                                  </p:childTnLst>
                                </p:cTn>
                              </p:par>
                            </p:childTnLst>
                          </p:cTn>
                        </p:par>
                      </p:childTnLst>
                    </p:cTn>
                  </p:par>
                </p:childTnLst>
              </p:cTn>
              <p:nextCondLst>
                <p:cond evt="onClick" delay="0">
                  <p:tgtEl>
                    <p:spTgt spid="8"/>
                  </p:tgtEl>
                </p:cond>
              </p:nextCondLst>
            </p:seq>
            <p:audio>
              <p:cMediaNode>
                <p:cTn id="43"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descr="http://www.idealaunch.com/blog/wp-content/uploads/2009/12/internet-marketing-strategy-traffic1.jpg"/>
          <p:cNvPicPr>
            <a:picLocks noChangeAspect="1" noChangeArrowheads="1"/>
          </p:cNvPicPr>
          <p:nvPr/>
        </p:nvPicPr>
        <p:blipFill>
          <a:blip r:embed="rId4" cstate="print"/>
          <a:srcRect/>
          <a:stretch>
            <a:fillRect/>
          </a:stretch>
        </p:blipFill>
        <p:spPr bwMode="auto">
          <a:xfrm>
            <a:off x="4283968" y="0"/>
            <a:ext cx="4080726" cy="6858000"/>
          </a:xfrm>
          <a:prstGeom prst="rect">
            <a:avLst/>
          </a:prstGeom>
          <a:noFill/>
        </p:spPr>
      </p:pic>
      <p:pic>
        <p:nvPicPr>
          <p:cNvPr id="14338" name="Picture 2" descr="http://www.clarkeinternetmarketing.com/internet-marketing.jpg"/>
          <p:cNvPicPr>
            <a:picLocks noChangeAspect="1" noChangeArrowheads="1"/>
          </p:cNvPicPr>
          <p:nvPr/>
        </p:nvPicPr>
        <p:blipFill>
          <a:blip r:embed="rId5" cstate="print"/>
          <a:srcRect/>
          <a:stretch>
            <a:fillRect/>
          </a:stretch>
        </p:blipFill>
        <p:spPr bwMode="auto">
          <a:xfrm>
            <a:off x="0" y="0"/>
            <a:ext cx="4050196" cy="6858000"/>
          </a:xfrm>
          <a:prstGeom prst="rect">
            <a:avLst/>
          </a:prstGeom>
          <a:noFill/>
        </p:spPr>
      </p:pic>
      <p:sp>
        <p:nvSpPr>
          <p:cNvPr id="2" name="1 Título"/>
          <p:cNvSpPr>
            <a:spLocks noGrp="1"/>
          </p:cNvSpPr>
          <p:nvPr>
            <p:ph type="title"/>
          </p:nvPr>
        </p:nvSpPr>
        <p:spPr/>
        <p:txBody>
          <a:bodyPr>
            <a:normAutofit fontScale="90000"/>
          </a:bodyPr>
          <a:lstStyle/>
          <a:p>
            <a:pPr algn="ctr"/>
            <a:r>
              <a:rPr lang="es-ES_tradnl" dirty="0" smtClean="0"/>
              <a:t>QUE ES INTERNET ?</a:t>
            </a:r>
            <a:r>
              <a:rPr lang="en-US" dirty="0" smtClean="0"/>
              <a:t/>
            </a:r>
            <a:br>
              <a:rPr lang="en-US" dirty="0" smtClean="0"/>
            </a:br>
            <a:endParaRPr lang="es-ES_tradnl" dirty="0">
              <a:solidFill>
                <a:schemeClr val="tx1"/>
              </a:solidFill>
            </a:endParaRPr>
          </a:p>
        </p:txBody>
      </p:sp>
      <p:sp>
        <p:nvSpPr>
          <p:cNvPr id="3" name="2 Marcador de contenido"/>
          <p:cNvSpPr>
            <a:spLocks noGrp="1"/>
          </p:cNvSpPr>
          <p:nvPr>
            <p:ph idx="1"/>
          </p:nvPr>
        </p:nvSpPr>
        <p:spPr/>
        <p:txBody>
          <a:bodyPr>
            <a:noAutofit/>
          </a:bodyPr>
          <a:lstStyle/>
          <a:p>
            <a:r>
              <a:rPr lang="es-ES" sz="2400" b="1" dirty="0" smtClean="0"/>
              <a:t>Internet</a:t>
            </a:r>
            <a:r>
              <a:rPr lang="es-ES" sz="2400" dirty="0" smtClean="0"/>
              <a:t> es un conjunto descentralizado de redes de comunicación interconectadas ha llegado a gran parte de los hogares y de las empresas de los países ricos. En este aspecto se ha abierto una brecha digital con los países pobres, en los cuales la penetración de Internet y las nuevas tecnologías es muy limitada para las personas.</a:t>
            </a:r>
          </a:p>
          <a:p>
            <a:r>
              <a:rPr lang="es-ES" sz="2400" dirty="0" smtClean="0"/>
              <a:t>No obstante, en el transcurso del tiempo se ha venido extendiendo el acceso a Internet en casi todas las regiones del mundo, de modo que es relativamente sencillo encontrar por lo menos 2 computadoras conectadas en regiones remotas.</a:t>
            </a:r>
          </a:p>
        </p:txBody>
      </p:sp>
      <p:pic>
        <p:nvPicPr>
          <p:cNvPr id="6" name="THE CLIMB.mp3">
            <a:hlinkClick r:id="" action="ppaction://media"/>
          </p:cNvPr>
          <p:cNvPicPr>
            <a:picLocks noRot="1" noChangeAspect="1"/>
          </p:cNvPicPr>
          <p:nvPr>
            <a:audioFile r:link="rId1"/>
          </p:nvPr>
        </p:nvPicPr>
        <p:blipFill>
          <a:blip r:embed="rId6" cstate="print"/>
          <a:stretch>
            <a:fillRect/>
          </a:stretch>
        </p:blipFill>
        <p:spPr>
          <a:xfrm>
            <a:off x="7524328" y="6309320"/>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14340"/>
                                        </p:tgtEl>
                                        <p:attrNameLst>
                                          <p:attrName>style.visibility</p:attrName>
                                        </p:attrNameLst>
                                      </p:cBhvr>
                                      <p:to>
                                        <p:strVal val="visible"/>
                                      </p:to>
                                    </p:set>
                                    <p:animEffect transition="in" filter="fade">
                                      <p:cBhvr>
                                        <p:cTn id="7" dur="800" decel="100000"/>
                                        <p:tgtEl>
                                          <p:spTgt spid="14340"/>
                                        </p:tgtEl>
                                      </p:cBhvr>
                                    </p:animEffect>
                                    <p:anim calcmode="lin" valueType="num">
                                      <p:cBhvr>
                                        <p:cTn id="8" dur="800" decel="100000" fill="hold"/>
                                        <p:tgtEl>
                                          <p:spTgt spid="14340"/>
                                        </p:tgtEl>
                                        <p:attrNameLst>
                                          <p:attrName>style.rotation</p:attrName>
                                        </p:attrNameLst>
                                      </p:cBhvr>
                                      <p:tavLst>
                                        <p:tav tm="0">
                                          <p:val>
                                            <p:fltVal val="-90"/>
                                          </p:val>
                                        </p:tav>
                                        <p:tav tm="100000">
                                          <p:val>
                                            <p:fltVal val="0"/>
                                          </p:val>
                                        </p:tav>
                                      </p:tavLst>
                                    </p:anim>
                                    <p:anim calcmode="lin" valueType="num">
                                      <p:cBhvr>
                                        <p:cTn id="9" dur="800" decel="100000" fill="hold"/>
                                        <p:tgtEl>
                                          <p:spTgt spid="14340"/>
                                        </p:tgtEl>
                                        <p:attrNameLst>
                                          <p:attrName>ppt_x</p:attrName>
                                        </p:attrNameLst>
                                      </p:cBhvr>
                                      <p:tavLst>
                                        <p:tav tm="0">
                                          <p:val>
                                            <p:strVal val="#ppt_x+0.4"/>
                                          </p:val>
                                        </p:tav>
                                        <p:tav tm="100000">
                                          <p:val>
                                            <p:strVal val="#ppt_x-0.05"/>
                                          </p:val>
                                        </p:tav>
                                      </p:tavLst>
                                    </p:anim>
                                    <p:anim calcmode="lin" valueType="num">
                                      <p:cBhvr>
                                        <p:cTn id="10" dur="800" decel="100000" fill="hold"/>
                                        <p:tgtEl>
                                          <p:spTgt spid="1434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434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4340"/>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14338"/>
                                        </p:tgtEl>
                                        <p:attrNameLst>
                                          <p:attrName>style.visibility</p:attrName>
                                        </p:attrNameLst>
                                      </p:cBhvr>
                                      <p:to>
                                        <p:strVal val="visible"/>
                                      </p:to>
                                    </p:set>
                                    <p:animEffect transition="in" filter="fade">
                                      <p:cBhvr>
                                        <p:cTn id="17" dur="800" decel="100000"/>
                                        <p:tgtEl>
                                          <p:spTgt spid="14338"/>
                                        </p:tgtEl>
                                      </p:cBhvr>
                                    </p:animEffect>
                                    <p:anim calcmode="lin" valueType="num">
                                      <p:cBhvr>
                                        <p:cTn id="18" dur="800" decel="100000" fill="hold"/>
                                        <p:tgtEl>
                                          <p:spTgt spid="14338"/>
                                        </p:tgtEl>
                                        <p:attrNameLst>
                                          <p:attrName>style.rotation</p:attrName>
                                        </p:attrNameLst>
                                      </p:cBhvr>
                                      <p:tavLst>
                                        <p:tav tm="0">
                                          <p:val>
                                            <p:fltVal val="-90"/>
                                          </p:val>
                                        </p:tav>
                                        <p:tav tm="100000">
                                          <p:val>
                                            <p:fltVal val="0"/>
                                          </p:val>
                                        </p:tav>
                                      </p:tavLst>
                                    </p:anim>
                                    <p:anim calcmode="lin" valueType="num">
                                      <p:cBhvr>
                                        <p:cTn id="19" dur="800" decel="100000" fill="hold"/>
                                        <p:tgtEl>
                                          <p:spTgt spid="14338"/>
                                        </p:tgtEl>
                                        <p:attrNameLst>
                                          <p:attrName>ppt_x</p:attrName>
                                        </p:attrNameLst>
                                      </p:cBhvr>
                                      <p:tavLst>
                                        <p:tav tm="0">
                                          <p:val>
                                            <p:strVal val="#ppt_x+0.4"/>
                                          </p:val>
                                        </p:tav>
                                        <p:tav tm="100000">
                                          <p:val>
                                            <p:strVal val="#ppt_x-0.05"/>
                                          </p:val>
                                        </p:tav>
                                      </p:tavLst>
                                    </p:anim>
                                    <p:anim calcmode="lin" valueType="num">
                                      <p:cBhvr>
                                        <p:cTn id="20" dur="800" decel="100000" fill="hold"/>
                                        <p:tgtEl>
                                          <p:spTgt spid="14338"/>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14338"/>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14338"/>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4" presetClass="exit" presetSubtype="0" decel="100000" fill="hold" nodeType="clickEffect">
                                  <p:stCondLst>
                                    <p:cond delay="0"/>
                                  </p:stCondLst>
                                  <p:childTnLst>
                                    <p:anim calcmode="lin" valueType="num">
                                      <p:cBhvr>
                                        <p:cTn id="26" dur="500"/>
                                        <p:tgtEl>
                                          <p:spTgt spid="14338"/>
                                        </p:tgtEl>
                                        <p:attrNameLst>
                                          <p:attrName>ppt_w</p:attrName>
                                        </p:attrNameLst>
                                      </p:cBhvr>
                                      <p:tavLst>
                                        <p:tav tm="0">
                                          <p:val>
                                            <p:strVal val="ppt_w"/>
                                          </p:val>
                                        </p:tav>
                                        <p:tav tm="100000">
                                          <p:val>
                                            <p:strVal val="ppt_w*0.05"/>
                                          </p:val>
                                        </p:tav>
                                      </p:tavLst>
                                    </p:anim>
                                    <p:anim calcmode="lin" valueType="num">
                                      <p:cBhvr>
                                        <p:cTn id="27" dur="500"/>
                                        <p:tgtEl>
                                          <p:spTgt spid="14338"/>
                                        </p:tgtEl>
                                        <p:attrNameLst>
                                          <p:attrName>ppt_h</p:attrName>
                                        </p:attrNameLst>
                                      </p:cBhvr>
                                      <p:tavLst>
                                        <p:tav tm="0">
                                          <p:val>
                                            <p:strVal val="ppt_h"/>
                                          </p:val>
                                        </p:tav>
                                        <p:tav tm="100000">
                                          <p:val>
                                            <p:strVal val="ppt_h"/>
                                          </p:val>
                                        </p:tav>
                                      </p:tavLst>
                                    </p:anim>
                                    <p:anim calcmode="lin" valueType="num">
                                      <p:cBhvr>
                                        <p:cTn id="28" dur="500"/>
                                        <p:tgtEl>
                                          <p:spTgt spid="14338"/>
                                        </p:tgtEl>
                                        <p:attrNameLst>
                                          <p:attrName>ppt_x</p:attrName>
                                        </p:attrNameLst>
                                      </p:cBhvr>
                                      <p:tavLst>
                                        <p:tav tm="0">
                                          <p:val>
                                            <p:strVal val="ppt_x"/>
                                          </p:val>
                                        </p:tav>
                                        <p:tav tm="100000">
                                          <p:val>
                                            <p:strVal val="ppt_x-.2"/>
                                          </p:val>
                                        </p:tav>
                                      </p:tavLst>
                                    </p:anim>
                                    <p:anim calcmode="lin" valueType="num">
                                      <p:cBhvr>
                                        <p:cTn id="29" dur="500"/>
                                        <p:tgtEl>
                                          <p:spTgt spid="14338"/>
                                        </p:tgtEl>
                                        <p:attrNameLst>
                                          <p:attrName>ppt_y</p:attrName>
                                        </p:attrNameLst>
                                      </p:cBhvr>
                                      <p:tavLst>
                                        <p:tav tm="0">
                                          <p:val>
                                            <p:strVal val="ppt_y"/>
                                          </p:val>
                                        </p:tav>
                                        <p:tav tm="100000">
                                          <p:val>
                                            <p:strVal val="ppt_y"/>
                                          </p:val>
                                        </p:tav>
                                      </p:tavLst>
                                    </p:anim>
                                    <p:animEffect transition="out" filter="fade">
                                      <p:cBhvr>
                                        <p:cTn id="30" dur="500"/>
                                        <p:tgtEl>
                                          <p:spTgt spid="14338"/>
                                        </p:tgtEl>
                                      </p:cBhvr>
                                    </p:animEffect>
                                    <p:set>
                                      <p:cBhvr>
                                        <p:cTn id="31" dur="1" fill="hold">
                                          <p:stCondLst>
                                            <p:cond delay="499"/>
                                          </p:stCondLst>
                                        </p:cTn>
                                        <p:tgtEl>
                                          <p:spTgt spid="14338"/>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54" presetClass="exit" presetSubtype="0" decel="100000" fill="hold" nodeType="clickEffect">
                                  <p:stCondLst>
                                    <p:cond delay="0"/>
                                  </p:stCondLst>
                                  <p:childTnLst>
                                    <p:anim calcmode="lin" valueType="num">
                                      <p:cBhvr>
                                        <p:cTn id="35" dur="500"/>
                                        <p:tgtEl>
                                          <p:spTgt spid="14340"/>
                                        </p:tgtEl>
                                        <p:attrNameLst>
                                          <p:attrName>ppt_w</p:attrName>
                                        </p:attrNameLst>
                                      </p:cBhvr>
                                      <p:tavLst>
                                        <p:tav tm="0">
                                          <p:val>
                                            <p:strVal val="ppt_w"/>
                                          </p:val>
                                        </p:tav>
                                        <p:tav tm="100000">
                                          <p:val>
                                            <p:strVal val="ppt_w*0.05"/>
                                          </p:val>
                                        </p:tav>
                                      </p:tavLst>
                                    </p:anim>
                                    <p:anim calcmode="lin" valueType="num">
                                      <p:cBhvr>
                                        <p:cTn id="36" dur="500"/>
                                        <p:tgtEl>
                                          <p:spTgt spid="14340"/>
                                        </p:tgtEl>
                                        <p:attrNameLst>
                                          <p:attrName>ppt_h</p:attrName>
                                        </p:attrNameLst>
                                      </p:cBhvr>
                                      <p:tavLst>
                                        <p:tav tm="0">
                                          <p:val>
                                            <p:strVal val="ppt_h"/>
                                          </p:val>
                                        </p:tav>
                                        <p:tav tm="100000">
                                          <p:val>
                                            <p:strVal val="ppt_h"/>
                                          </p:val>
                                        </p:tav>
                                      </p:tavLst>
                                    </p:anim>
                                    <p:anim calcmode="lin" valueType="num">
                                      <p:cBhvr>
                                        <p:cTn id="37" dur="500"/>
                                        <p:tgtEl>
                                          <p:spTgt spid="14340"/>
                                        </p:tgtEl>
                                        <p:attrNameLst>
                                          <p:attrName>ppt_x</p:attrName>
                                        </p:attrNameLst>
                                      </p:cBhvr>
                                      <p:tavLst>
                                        <p:tav tm="0">
                                          <p:val>
                                            <p:strVal val="ppt_x"/>
                                          </p:val>
                                        </p:tav>
                                        <p:tav tm="100000">
                                          <p:val>
                                            <p:strVal val="ppt_x-.2"/>
                                          </p:val>
                                        </p:tav>
                                      </p:tavLst>
                                    </p:anim>
                                    <p:anim calcmode="lin" valueType="num">
                                      <p:cBhvr>
                                        <p:cTn id="38" dur="500"/>
                                        <p:tgtEl>
                                          <p:spTgt spid="14340"/>
                                        </p:tgtEl>
                                        <p:attrNameLst>
                                          <p:attrName>ppt_y</p:attrName>
                                        </p:attrNameLst>
                                      </p:cBhvr>
                                      <p:tavLst>
                                        <p:tav tm="0">
                                          <p:val>
                                            <p:strVal val="ppt_y"/>
                                          </p:val>
                                        </p:tav>
                                        <p:tav tm="100000">
                                          <p:val>
                                            <p:strVal val="ppt_y"/>
                                          </p:val>
                                        </p:tav>
                                      </p:tavLst>
                                    </p:anim>
                                    <p:animEffect transition="out" filter="fade">
                                      <p:cBhvr>
                                        <p:cTn id="39" dur="500"/>
                                        <p:tgtEl>
                                          <p:spTgt spid="14340"/>
                                        </p:tgtEl>
                                      </p:cBhvr>
                                    </p:animEffect>
                                    <p:set>
                                      <p:cBhvr>
                                        <p:cTn id="40" dur="1" fill="hold">
                                          <p:stCondLst>
                                            <p:cond delay="499"/>
                                          </p:stCondLst>
                                        </p:cTn>
                                        <p:tgtEl>
                                          <p:spTgt spid="14340"/>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56" presetClass="entr" presetSubtype="0" fill="hold" nodeType="clickEffect">
                                  <p:stCondLst>
                                    <p:cond delay="0"/>
                                  </p:stCondLst>
                                  <p:iterate type="lt">
                                    <p:tmPct val="10000"/>
                                  </p:iterate>
                                  <p:childTnLst>
                                    <p:set>
                                      <p:cBhvr>
                                        <p:cTn id="44" dur="1" fill="hold">
                                          <p:stCondLst>
                                            <p:cond delay="0"/>
                                          </p:stCondLst>
                                        </p:cTn>
                                        <p:tgtEl>
                                          <p:spTgt spid="3">
                                            <p:txEl>
                                              <p:pRg st="0" end="0"/>
                                            </p:txEl>
                                          </p:spTgt>
                                        </p:tgtEl>
                                        <p:attrNameLst>
                                          <p:attrName>style.visibility</p:attrName>
                                        </p:attrNameLst>
                                      </p:cBhvr>
                                      <p:to>
                                        <p:strVal val="visible"/>
                                      </p:to>
                                    </p:set>
                                    <p:anim by="(-#ppt_w*2)" calcmode="lin" valueType="num">
                                      <p:cBhvr rctx="PPT">
                                        <p:cTn id="45" dur="500" autoRev="1" fill="hold">
                                          <p:stCondLst>
                                            <p:cond delay="0"/>
                                          </p:stCondLst>
                                        </p:cTn>
                                        <p:tgtEl>
                                          <p:spTgt spid="3">
                                            <p:txEl>
                                              <p:pRg st="0" end="0"/>
                                            </p:txEl>
                                          </p:spTgt>
                                        </p:tgtEl>
                                        <p:attrNameLst>
                                          <p:attrName>ppt_w</p:attrName>
                                        </p:attrNameLst>
                                      </p:cBhvr>
                                    </p:anim>
                                    <p:anim by="(#ppt_w*0.50)" calcmode="lin" valueType="num">
                                      <p:cBhvr>
                                        <p:cTn id="46" dur="500" decel="50000" autoRev="1" fill="hold">
                                          <p:stCondLst>
                                            <p:cond delay="0"/>
                                          </p:stCondLst>
                                        </p:cTn>
                                        <p:tgtEl>
                                          <p:spTgt spid="3">
                                            <p:txEl>
                                              <p:pRg st="0" end="0"/>
                                            </p:txEl>
                                          </p:spTgt>
                                        </p:tgtEl>
                                        <p:attrNameLst>
                                          <p:attrName>ppt_x</p:attrName>
                                        </p:attrNameLst>
                                      </p:cBhvr>
                                    </p:anim>
                                    <p:anim from="(-#ppt_h/2)" to="(#ppt_y)" calcmode="lin" valueType="num">
                                      <p:cBhvr>
                                        <p:cTn id="47" dur="1000" fill="hold">
                                          <p:stCondLst>
                                            <p:cond delay="0"/>
                                          </p:stCondLst>
                                        </p:cTn>
                                        <p:tgtEl>
                                          <p:spTgt spid="3">
                                            <p:txEl>
                                              <p:pRg st="0" end="0"/>
                                            </p:txEl>
                                          </p:spTgt>
                                        </p:tgtEl>
                                        <p:attrNameLst>
                                          <p:attrName>ppt_y</p:attrName>
                                        </p:attrNameLst>
                                      </p:cBhvr>
                                    </p:anim>
                                    <p:animRot by="21600000">
                                      <p:cBhvr>
                                        <p:cTn id="48" dur="1000" fill="hold">
                                          <p:stCondLst>
                                            <p:cond delay="0"/>
                                          </p:stCondLst>
                                        </p:cTn>
                                        <p:tgtEl>
                                          <p:spTgt spid="3">
                                            <p:txEl>
                                              <p:pRg st="0" end="0"/>
                                            </p:txEl>
                                          </p:spTgt>
                                        </p:tgtEl>
                                        <p:attrNameLst>
                                          <p:attrName>r</p:attrName>
                                        </p:attrNameLst>
                                      </p:cBhvr>
                                    </p:animRot>
                                  </p:childTnLst>
                                </p:cTn>
                              </p:par>
                              <p:par>
                                <p:cTn id="49" presetID="56" presetClass="entr" presetSubtype="0" fill="hold" nodeType="withEffect">
                                  <p:stCondLst>
                                    <p:cond delay="0"/>
                                  </p:stCondLst>
                                  <p:iterate type="lt">
                                    <p:tmPct val="10000"/>
                                  </p:iterate>
                                  <p:childTnLst>
                                    <p:set>
                                      <p:cBhvr>
                                        <p:cTn id="50" dur="1" fill="hold">
                                          <p:stCondLst>
                                            <p:cond delay="0"/>
                                          </p:stCondLst>
                                        </p:cTn>
                                        <p:tgtEl>
                                          <p:spTgt spid="3">
                                            <p:txEl>
                                              <p:pRg st="1" end="1"/>
                                            </p:txEl>
                                          </p:spTgt>
                                        </p:tgtEl>
                                        <p:attrNameLst>
                                          <p:attrName>style.visibility</p:attrName>
                                        </p:attrNameLst>
                                      </p:cBhvr>
                                      <p:to>
                                        <p:strVal val="visible"/>
                                      </p:to>
                                    </p:set>
                                    <p:anim by="(-#ppt_w*2)" calcmode="lin" valueType="num">
                                      <p:cBhvr rctx="PPT">
                                        <p:cTn id="51" dur="500" autoRev="1" fill="hold">
                                          <p:stCondLst>
                                            <p:cond delay="0"/>
                                          </p:stCondLst>
                                        </p:cTn>
                                        <p:tgtEl>
                                          <p:spTgt spid="3">
                                            <p:txEl>
                                              <p:pRg st="1" end="1"/>
                                            </p:txEl>
                                          </p:spTgt>
                                        </p:tgtEl>
                                        <p:attrNameLst>
                                          <p:attrName>ppt_w</p:attrName>
                                        </p:attrNameLst>
                                      </p:cBhvr>
                                    </p:anim>
                                    <p:anim by="(#ppt_w*0.50)" calcmode="lin" valueType="num">
                                      <p:cBhvr>
                                        <p:cTn id="52" dur="500" decel="50000" autoRev="1" fill="hold">
                                          <p:stCondLst>
                                            <p:cond delay="0"/>
                                          </p:stCondLst>
                                        </p:cTn>
                                        <p:tgtEl>
                                          <p:spTgt spid="3">
                                            <p:txEl>
                                              <p:pRg st="1" end="1"/>
                                            </p:txEl>
                                          </p:spTgt>
                                        </p:tgtEl>
                                        <p:attrNameLst>
                                          <p:attrName>ppt_x</p:attrName>
                                        </p:attrNameLst>
                                      </p:cBhvr>
                                    </p:anim>
                                    <p:anim from="(-#ppt_h/2)" to="(#ppt_y)" calcmode="lin" valueType="num">
                                      <p:cBhvr>
                                        <p:cTn id="53" dur="1000" fill="hold">
                                          <p:stCondLst>
                                            <p:cond delay="0"/>
                                          </p:stCondLst>
                                        </p:cTn>
                                        <p:tgtEl>
                                          <p:spTgt spid="3">
                                            <p:txEl>
                                              <p:pRg st="1" end="1"/>
                                            </p:txEl>
                                          </p:spTgt>
                                        </p:tgtEl>
                                        <p:attrNameLst>
                                          <p:attrName>ppt_y</p:attrName>
                                        </p:attrNameLst>
                                      </p:cBhvr>
                                    </p:anim>
                                    <p:animRot by="21600000">
                                      <p:cBhvr>
                                        <p:cTn id="54" dur="1000" fill="hold">
                                          <p:stCondLst>
                                            <p:cond delay="0"/>
                                          </p:stCondLst>
                                        </p:cTn>
                                        <p:tgtEl>
                                          <p:spTgt spid="3">
                                            <p:txEl>
                                              <p:pRg st="1" end="1"/>
                                            </p:txEl>
                                          </p:spTgt>
                                        </p:tgtEl>
                                        <p:attrNameLst>
                                          <p:attrName>r</p:attrName>
                                        </p:attrNameLst>
                                      </p:cBhvr>
                                    </p:animRot>
                                  </p:childTnLst>
                                </p:cTn>
                              </p:par>
                            </p:childTnLst>
                          </p:cTn>
                        </p:par>
                      </p:childTnLst>
                    </p:cTn>
                  </p:par>
                  <p:par>
                    <p:cTn id="55" fill="hold">
                      <p:stCondLst>
                        <p:cond delay="indefinite"/>
                      </p:stCondLst>
                      <p:childTnLst>
                        <p:par>
                          <p:cTn id="56" fill="hold">
                            <p:stCondLst>
                              <p:cond delay="0"/>
                            </p:stCondLst>
                            <p:childTnLst>
                              <p:par>
                                <p:cTn id="57" presetID="25" presetClass="exit" presetSubtype="0" fill="hold" nodeType="clickEffect">
                                  <p:stCondLst>
                                    <p:cond delay="0"/>
                                  </p:stCondLst>
                                  <p:iterate type="lt">
                                    <p:tmPct val="0"/>
                                  </p:iterate>
                                  <p:childTnLst>
                                    <p:animEffect transition="out" filter="fade">
                                      <p:cBhvr>
                                        <p:cTn id="58" dur="1000" accel="50000">
                                          <p:stCondLst>
                                            <p:cond delay="0"/>
                                          </p:stCondLst>
                                        </p:cTn>
                                        <p:tgtEl>
                                          <p:spTgt spid="3">
                                            <p:txEl>
                                              <p:pRg st="0" end="0"/>
                                            </p:txEl>
                                          </p:spTgt>
                                        </p:tgtEl>
                                      </p:cBhvr>
                                    </p:animEffect>
                                    <p:anim calcmode="lin" valueType="num">
                                      <p:cBhvr>
                                        <p:cTn id="59" dur="500" accel="50000">
                                          <p:stCondLst>
                                            <p:cond delay="0"/>
                                          </p:stCondLst>
                                        </p:cTn>
                                        <p:tgtEl>
                                          <p:spTgt spid="3">
                                            <p:txEl>
                                              <p:pRg st="0" end="0"/>
                                            </p:txEl>
                                          </p:spTgt>
                                        </p:tgtEl>
                                        <p:attrNameLst>
                                          <p:attrName>ppt_y</p:attrName>
                                        </p:attrNameLst>
                                      </p:cBhvr>
                                      <p:tavLst>
                                        <p:tav tm="0">
                                          <p:val>
                                            <p:strVal val="ppt_y"/>
                                          </p:val>
                                        </p:tav>
                                        <p:tav tm="100000">
                                          <p:val>
                                            <p:strVal val="ppt_y+.1"/>
                                          </p:val>
                                        </p:tav>
                                      </p:tavLst>
                                    </p:anim>
                                    <p:anim calcmode="lin" valueType="num">
                                      <p:cBhvr>
                                        <p:cTn id="60" dur="500" decel="50000">
                                          <p:stCondLst>
                                            <p:cond delay="500"/>
                                          </p:stCondLst>
                                        </p:cTn>
                                        <p:tgtEl>
                                          <p:spTgt spid="3">
                                            <p:txEl>
                                              <p:pRg st="0" end="0"/>
                                            </p:txEl>
                                          </p:spTgt>
                                        </p:tgtEl>
                                        <p:attrNameLst>
                                          <p:attrName>ppt_y</p:attrName>
                                        </p:attrNameLst>
                                      </p:cBhvr>
                                      <p:tavLst>
                                        <p:tav tm="0">
                                          <p:val>
                                            <p:strVal val="ppt_y"/>
                                          </p:val>
                                        </p:tav>
                                        <p:tav tm="100000">
                                          <p:val>
                                            <p:strVal val="ppt_y-.1"/>
                                          </p:val>
                                        </p:tav>
                                      </p:tavLst>
                                    </p:anim>
                                    <p:anim calcmode="lin" valueType="num">
                                      <p:cBhvr>
                                        <p:cTn id="61" dur="500" accel="50000">
                                          <p:stCondLst>
                                            <p:cond delay="500"/>
                                          </p:stCondLst>
                                        </p:cTn>
                                        <p:tgtEl>
                                          <p:spTgt spid="3">
                                            <p:txEl>
                                              <p:pRg st="0" end="0"/>
                                            </p:txEl>
                                          </p:spTgt>
                                        </p:tgtEl>
                                        <p:attrNameLst>
                                          <p:attrName>ppt_x</p:attrName>
                                        </p:attrNameLst>
                                      </p:cBhvr>
                                      <p:tavLst>
                                        <p:tav tm="0">
                                          <p:val>
                                            <p:strVal val="ppt_x"/>
                                          </p:val>
                                        </p:tav>
                                        <p:tav tm="100000">
                                          <p:val>
                                            <p:strVal val="ppt_x+.4"/>
                                          </p:val>
                                        </p:tav>
                                      </p:tavLst>
                                    </p:anim>
                                    <p:anim calcmode="lin" valueType="num">
                                      <p:cBhvr>
                                        <p:cTn id="62" dur="1000"/>
                                        <p:tgtEl>
                                          <p:spTgt spid="3">
                                            <p:txEl>
                                              <p:pRg st="0" end="0"/>
                                            </p:txEl>
                                          </p:spTgt>
                                        </p:tgtEl>
                                        <p:attrNameLst>
                                          <p:attrName>ppt_h</p:attrName>
                                        </p:attrNameLst>
                                      </p:cBhvr>
                                      <p:tavLst>
                                        <p:tav tm="0">
                                          <p:val>
                                            <p:strVal val="ppt_h"/>
                                          </p:val>
                                        </p:tav>
                                        <p:tav tm="100000">
                                          <p:val>
                                            <p:strVal val="ppt_h"/>
                                          </p:val>
                                        </p:tav>
                                      </p:tavLst>
                                    </p:anim>
                                    <p:anim calcmode="lin" valueType="num">
                                      <p:cBhvr>
                                        <p:cTn id="63" dur="500" accel="50000">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64" dur="500" decel="50000">
                                          <p:stCondLst>
                                            <p:cond delay="50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65" dur="500" accel="50000">
                                          <p:stCondLst>
                                            <p:cond delay="500"/>
                                          </p:stCondLst>
                                        </p:cTn>
                                        <p:tgtEl>
                                          <p:spTgt spid="3">
                                            <p:txEl>
                                              <p:pRg st="0" end="0"/>
                                            </p:txEl>
                                          </p:spTgt>
                                        </p:tgtEl>
                                        <p:attrNameLst>
                                          <p:attrName>style.rotation</p:attrName>
                                        </p:attrNameLst>
                                      </p:cBhvr>
                                      <p:tavLst>
                                        <p:tav tm="0">
                                          <p:val>
                                            <p:fltVal val="0"/>
                                          </p:val>
                                        </p:tav>
                                        <p:tav tm="100000">
                                          <p:val>
                                            <p:fltVal val="-90"/>
                                          </p:val>
                                        </p:tav>
                                      </p:tavLst>
                                    </p:anim>
                                    <p:set>
                                      <p:cBhvr>
                                        <p:cTn id="66" dur="1" fill="hold">
                                          <p:stCondLst>
                                            <p:cond delay="999"/>
                                          </p:stCondLst>
                                        </p:cTn>
                                        <p:tgtEl>
                                          <p:spTgt spid="3">
                                            <p:txEl>
                                              <p:pRg st="0" end="0"/>
                                            </p:txEl>
                                          </p:spTgt>
                                        </p:tgtEl>
                                        <p:attrNameLst>
                                          <p:attrName>style.visibility</p:attrName>
                                        </p:attrNameLst>
                                      </p:cBhvr>
                                      <p:to>
                                        <p:strVal val="hidden"/>
                                      </p:to>
                                    </p:set>
                                  </p:childTnLst>
                                </p:cTn>
                              </p:par>
                              <p:par>
                                <p:cTn id="67" presetID="25" presetClass="exit" presetSubtype="0" fill="hold" nodeType="withEffect">
                                  <p:stCondLst>
                                    <p:cond delay="0"/>
                                  </p:stCondLst>
                                  <p:iterate type="lt">
                                    <p:tmPct val="0"/>
                                  </p:iterate>
                                  <p:childTnLst>
                                    <p:animEffect transition="out" filter="fade">
                                      <p:cBhvr>
                                        <p:cTn id="68" dur="1000" accel="50000">
                                          <p:stCondLst>
                                            <p:cond delay="0"/>
                                          </p:stCondLst>
                                        </p:cTn>
                                        <p:tgtEl>
                                          <p:spTgt spid="3">
                                            <p:txEl>
                                              <p:pRg st="1" end="1"/>
                                            </p:txEl>
                                          </p:spTgt>
                                        </p:tgtEl>
                                      </p:cBhvr>
                                    </p:animEffect>
                                    <p:anim calcmode="lin" valueType="num">
                                      <p:cBhvr>
                                        <p:cTn id="69" dur="500" accel="50000">
                                          <p:stCondLst>
                                            <p:cond delay="0"/>
                                          </p:stCondLst>
                                        </p:cTn>
                                        <p:tgtEl>
                                          <p:spTgt spid="3">
                                            <p:txEl>
                                              <p:pRg st="1" end="1"/>
                                            </p:txEl>
                                          </p:spTgt>
                                        </p:tgtEl>
                                        <p:attrNameLst>
                                          <p:attrName>ppt_y</p:attrName>
                                        </p:attrNameLst>
                                      </p:cBhvr>
                                      <p:tavLst>
                                        <p:tav tm="0">
                                          <p:val>
                                            <p:strVal val="ppt_y"/>
                                          </p:val>
                                        </p:tav>
                                        <p:tav tm="100000">
                                          <p:val>
                                            <p:strVal val="ppt_y+.1"/>
                                          </p:val>
                                        </p:tav>
                                      </p:tavLst>
                                    </p:anim>
                                    <p:anim calcmode="lin" valueType="num">
                                      <p:cBhvr>
                                        <p:cTn id="70" dur="500" decel="50000">
                                          <p:stCondLst>
                                            <p:cond delay="500"/>
                                          </p:stCondLst>
                                        </p:cTn>
                                        <p:tgtEl>
                                          <p:spTgt spid="3">
                                            <p:txEl>
                                              <p:pRg st="1" end="1"/>
                                            </p:txEl>
                                          </p:spTgt>
                                        </p:tgtEl>
                                        <p:attrNameLst>
                                          <p:attrName>ppt_y</p:attrName>
                                        </p:attrNameLst>
                                      </p:cBhvr>
                                      <p:tavLst>
                                        <p:tav tm="0">
                                          <p:val>
                                            <p:strVal val="ppt_y"/>
                                          </p:val>
                                        </p:tav>
                                        <p:tav tm="100000">
                                          <p:val>
                                            <p:strVal val="ppt_y-.1"/>
                                          </p:val>
                                        </p:tav>
                                      </p:tavLst>
                                    </p:anim>
                                    <p:anim calcmode="lin" valueType="num">
                                      <p:cBhvr>
                                        <p:cTn id="71" dur="500" accel="50000">
                                          <p:stCondLst>
                                            <p:cond delay="500"/>
                                          </p:stCondLst>
                                        </p:cTn>
                                        <p:tgtEl>
                                          <p:spTgt spid="3">
                                            <p:txEl>
                                              <p:pRg st="1" end="1"/>
                                            </p:txEl>
                                          </p:spTgt>
                                        </p:tgtEl>
                                        <p:attrNameLst>
                                          <p:attrName>ppt_x</p:attrName>
                                        </p:attrNameLst>
                                      </p:cBhvr>
                                      <p:tavLst>
                                        <p:tav tm="0">
                                          <p:val>
                                            <p:strVal val="ppt_x"/>
                                          </p:val>
                                        </p:tav>
                                        <p:tav tm="100000">
                                          <p:val>
                                            <p:strVal val="ppt_x+.4"/>
                                          </p:val>
                                        </p:tav>
                                      </p:tavLst>
                                    </p:anim>
                                    <p:anim calcmode="lin" valueType="num">
                                      <p:cBhvr>
                                        <p:cTn id="72" dur="1000"/>
                                        <p:tgtEl>
                                          <p:spTgt spid="3">
                                            <p:txEl>
                                              <p:pRg st="1" end="1"/>
                                            </p:txEl>
                                          </p:spTgt>
                                        </p:tgtEl>
                                        <p:attrNameLst>
                                          <p:attrName>ppt_h</p:attrName>
                                        </p:attrNameLst>
                                      </p:cBhvr>
                                      <p:tavLst>
                                        <p:tav tm="0">
                                          <p:val>
                                            <p:strVal val="ppt_h"/>
                                          </p:val>
                                        </p:tav>
                                        <p:tav tm="100000">
                                          <p:val>
                                            <p:strVal val="ppt_h"/>
                                          </p:val>
                                        </p:tav>
                                      </p:tavLst>
                                    </p:anim>
                                    <p:anim calcmode="lin" valueType="num">
                                      <p:cBhvr>
                                        <p:cTn id="73" dur="500" accel="50000">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74" dur="500" decel="50000">
                                          <p:stCondLst>
                                            <p:cond delay="50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75" dur="500" accel="50000">
                                          <p:stCondLst>
                                            <p:cond delay="500"/>
                                          </p:stCondLst>
                                        </p:cTn>
                                        <p:tgtEl>
                                          <p:spTgt spid="3">
                                            <p:txEl>
                                              <p:pRg st="1" end="1"/>
                                            </p:txEl>
                                          </p:spTgt>
                                        </p:tgtEl>
                                        <p:attrNameLst>
                                          <p:attrName>style.rotation</p:attrName>
                                        </p:attrNameLst>
                                      </p:cBhvr>
                                      <p:tavLst>
                                        <p:tav tm="0">
                                          <p:val>
                                            <p:fltVal val="0"/>
                                          </p:val>
                                        </p:tav>
                                        <p:tav tm="100000">
                                          <p:val>
                                            <p:fltVal val="-90"/>
                                          </p:val>
                                        </p:tav>
                                      </p:tavLst>
                                    </p:anim>
                                    <p:set>
                                      <p:cBhvr>
                                        <p:cTn id="76" dur="1" fill="hold">
                                          <p:stCondLst>
                                            <p:cond delay="999"/>
                                          </p:stCondLst>
                                        </p:cTn>
                                        <p:tgtEl>
                                          <p:spTgt spid="3">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7" restart="whenNotActive" fill="hold" evtFilter="cancelBubble" nodeType="interactiveSeq">
                <p:stCondLst>
                  <p:cond evt="onClick" delay="0">
                    <p:tgtEl>
                      <p:spTgt spid="6"/>
                    </p:tgtEl>
                  </p:cond>
                </p:stCondLst>
                <p:endSync evt="end" delay="0">
                  <p:rtn val="all"/>
                </p:endSync>
                <p:childTnLst>
                  <p:par>
                    <p:cTn id="78" fill="hold">
                      <p:stCondLst>
                        <p:cond delay="0"/>
                      </p:stCondLst>
                      <p:childTnLst>
                        <p:par>
                          <p:cTn id="79" fill="hold">
                            <p:stCondLst>
                              <p:cond delay="0"/>
                            </p:stCondLst>
                            <p:childTnLst>
                              <p:par>
                                <p:cTn id="80" presetID="1" presetClass="mediacall" presetSubtype="0" fill="hold" nodeType="clickEffect">
                                  <p:stCondLst>
                                    <p:cond delay="0"/>
                                  </p:stCondLst>
                                  <p:childTnLst>
                                    <p:cmd type="call" cmd="playFrom(0.0)">
                                      <p:cBhvr>
                                        <p:cTn id="81" dur="238535" fill="hold"/>
                                        <p:tgtEl>
                                          <p:spTgt spid="6"/>
                                        </p:tgtEl>
                                      </p:cBhvr>
                                    </p:cmd>
                                  </p:childTnLst>
                                </p:cTn>
                              </p:par>
                            </p:childTnLst>
                          </p:cTn>
                        </p:par>
                      </p:childTnLst>
                    </p:cTn>
                  </p:par>
                </p:childTnLst>
              </p:cTn>
              <p:nextCondLst>
                <p:cond evt="onClick" delay="0">
                  <p:tgtEl>
                    <p:spTgt spid="6"/>
                  </p:tgtEl>
                </p:cond>
              </p:nextCondLst>
            </p:seq>
            <p:audio>
              <p:cMediaNode>
                <p:cTn id="82"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descr="http://numeroquince.files.wordpress.com/2008/05/google_sxv.jpg?w=423&amp;h=291"/>
          <p:cNvPicPr>
            <a:picLocks noChangeAspect="1" noChangeArrowheads="1"/>
          </p:cNvPicPr>
          <p:nvPr/>
        </p:nvPicPr>
        <p:blipFill>
          <a:blip r:embed="rId3" cstate="print"/>
          <a:srcRect/>
          <a:stretch>
            <a:fillRect/>
          </a:stretch>
        </p:blipFill>
        <p:spPr bwMode="auto">
          <a:xfrm>
            <a:off x="4067944" y="0"/>
            <a:ext cx="4101083" cy="6858000"/>
          </a:xfrm>
          <a:prstGeom prst="rect">
            <a:avLst/>
          </a:prstGeom>
          <a:noFill/>
        </p:spPr>
      </p:pic>
      <p:pic>
        <p:nvPicPr>
          <p:cNvPr id="11266" name="Picture 2" descr="http://2.bp.blogspot.com/_Itx7gJ0ozhU/S9mXbVfpxpI/AAAAAAAAABM/iwW2VZYTvF0/s1600/internet.jpg"/>
          <p:cNvPicPr>
            <a:picLocks noChangeAspect="1" noChangeArrowheads="1"/>
          </p:cNvPicPr>
          <p:nvPr/>
        </p:nvPicPr>
        <p:blipFill>
          <a:blip r:embed="rId4" cstate="print"/>
          <a:srcRect/>
          <a:stretch>
            <a:fillRect/>
          </a:stretch>
        </p:blipFill>
        <p:spPr bwMode="auto">
          <a:xfrm>
            <a:off x="0" y="0"/>
            <a:ext cx="4104456" cy="6858000"/>
          </a:xfrm>
          <a:prstGeom prst="rect">
            <a:avLst/>
          </a:prstGeom>
          <a:noFill/>
        </p:spPr>
      </p:pic>
      <p:sp>
        <p:nvSpPr>
          <p:cNvPr id="5" name="4 Título"/>
          <p:cNvSpPr>
            <a:spLocks noGrp="1"/>
          </p:cNvSpPr>
          <p:nvPr>
            <p:ph type="title"/>
          </p:nvPr>
        </p:nvSpPr>
        <p:spPr/>
        <p:txBody>
          <a:bodyPr/>
          <a:lstStyle/>
          <a:p>
            <a:pPr algn="ctr"/>
            <a:r>
              <a:rPr lang="es-ES_tradnl" dirty="0" smtClean="0">
                <a:solidFill>
                  <a:schemeClr val="bg1"/>
                </a:solidFill>
              </a:rPr>
              <a:t>SUS ORIGENES</a:t>
            </a:r>
            <a:endParaRPr lang="es-ES_tradnl" dirty="0">
              <a:solidFill>
                <a:schemeClr val="bg1"/>
              </a:solidFill>
            </a:endParaRPr>
          </a:p>
        </p:txBody>
      </p:sp>
      <p:sp>
        <p:nvSpPr>
          <p:cNvPr id="6" name="5 Marcador de contenido"/>
          <p:cNvSpPr>
            <a:spLocks noGrp="1"/>
          </p:cNvSpPr>
          <p:nvPr>
            <p:ph idx="1"/>
          </p:nvPr>
        </p:nvSpPr>
        <p:spPr>
          <a:xfrm>
            <a:off x="428596" y="1571612"/>
            <a:ext cx="7239000" cy="4846320"/>
          </a:xfrm>
        </p:spPr>
        <p:txBody>
          <a:bodyPr/>
          <a:lstStyle/>
          <a:p>
            <a:r>
              <a:rPr lang="es-ES_tradnl" b="1" dirty="0" smtClean="0">
                <a:solidFill>
                  <a:srgbClr val="FFFF00"/>
                </a:solidFill>
              </a:rPr>
              <a:t>Orígenes</a:t>
            </a:r>
          </a:p>
          <a:p>
            <a:r>
              <a:rPr lang="es-ES_tradnl" dirty="0" smtClean="0">
                <a:solidFill>
                  <a:srgbClr val="FFFF00"/>
                </a:solidFill>
              </a:rPr>
              <a:t>Internet tuvo un origen militar que puede rastrearse a 1969,</a:t>
            </a:r>
          </a:p>
          <a:p>
            <a:r>
              <a:rPr lang="es-ES_tradnl" dirty="0" smtClean="0">
                <a:solidFill>
                  <a:srgbClr val="FFFF00"/>
                </a:solidFill>
              </a:rPr>
              <a:t>Pero, si bien la idea original estaba ligada a la seguridad militar</a:t>
            </a:r>
          </a:p>
          <a:p>
            <a:r>
              <a:rPr lang="es-ES_tradnl" dirty="0" smtClean="0">
                <a:solidFill>
                  <a:srgbClr val="FFFF00"/>
                </a:solidFill>
              </a:rPr>
              <a:t>su evolución e implementación tuvieron lugar alrededor del mundo académico</a:t>
            </a:r>
            <a:endParaRPr lang="es-ES_tradnl" dirty="0">
              <a:solidFill>
                <a:srgbClr val="FFFF00"/>
              </a:solidFill>
            </a:endParaRPr>
          </a:p>
        </p:txBody>
      </p:sp>
      <p:pic>
        <p:nvPicPr>
          <p:cNvPr id="7" name="THE CLIMB.mp3">
            <a:hlinkClick r:id="" action="ppaction://media"/>
          </p:cNvPr>
          <p:cNvPicPr>
            <a:picLocks noRot="1" noChangeAspect="1"/>
          </p:cNvPicPr>
          <p:nvPr>
            <a:audioFile r:link="rId1"/>
          </p:nvPr>
        </p:nvPicPr>
        <p:blipFill>
          <a:blip r:embed="rId5" cstate="print"/>
          <a:stretch>
            <a:fillRect/>
          </a:stretch>
        </p:blipFill>
        <p:spPr>
          <a:xfrm>
            <a:off x="7164288" y="6381328"/>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p:cTn id="7" dur="500" fill="hold"/>
                                        <p:tgtEl>
                                          <p:spTgt spid="11266"/>
                                        </p:tgtEl>
                                        <p:attrNameLst>
                                          <p:attrName>ppt_w</p:attrName>
                                        </p:attrNameLst>
                                      </p:cBhvr>
                                      <p:tavLst>
                                        <p:tav tm="0">
                                          <p:val>
                                            <p:fltVal val="0"/>
                                          </p:val>
                                        </p:tav>
                                        <p:tav tm="100000">
                                          <p:val>
                                            <p:strVal val="#ppt_w"/>
                                          </p:val>
                                        </p:tav>
                                      </p:tavLst>
                                    </p:anim>
                                    <p:anim calcmode="lin" valueType="num">
                                      <p:cBhvr>
                                        <p:cTn id="8" dur="500" fill="hold"/>
                                        <p:tgtEl>
                                          <p:spTgt spid="1126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11268"/>
                                        </p:tgtEl>
                                        <p:attrNameLst>
                                          <p:attrName>style.visibility</p:attrName>
                                        </p:attrNameLst>
                                      </p:cBhvr>
                                      <p:to>
                                        <p:strVal val="visible"/>
                                      </p:to>
                                    </p:set>
                                    <p:anim calcmode="lin" valueType="num">
                                      <p:cBhvr>
                                        <p:cTn id="13" dur="500" fill="hold"/>
                                        <p:tgtEl>
                                          <p:spTgt spid="11268"/>
                                        </p:tgtEl>
                                        <p:attrNameLst>
                                          <p:attrName>ppt_w</p:attrName>
                                        </p:attrNameLst>
                                      </p:cBhvr>
                                      <p:tavLst>
                                        <p:tav tm="0">
                                          <p:val>
                                            <p:fltVal val="0"/>
                                          </p:val>
                                        </p:tav>
                                        <p:tav tm="100000">
                                          <p:val>
                                            <p:strVal val="#ppt_w"/>
                                          </p:val>
                                        </p:tav>
                                      </p:tavLst>
                                    </p:anim>
                                    <p:anim calcmode="lin" valueType="num">
                                      <p:cBhvr>
                                        <p:cTn id="14" dur="500" fill="hold"/>
                                        <p:tgtEl>
                                          <p:spTgt spid="11268"/>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9" presetClass="exit" presetSubtype="10" fill="hold" nodeType="clickEffect">
                                  <p:stCondLst>
                                    <p:cond delay="0"/>
                                  </p:stCondLst>
                                  <p:childTnLst>
                                    <p:anim calcmode="lin" valueType="num">
                                      <p:cBhvr>
                                        <p:cTn id="18" dur="5000"/>
                                        <p:tgtEl>
                                          <p:spTgt spid="11266"/>
                                        </p:tgtEl>
                                        <p:attrNameLst>
                                          <p:attrName>ppt_h</p:attrName>
                                        </p:attrNameLst>
                                      </p:cBhvr>
                                      <p:tavLst>
                                        <p:tav tm="0">
                                          <p:val>
                                            <p:strVal val="ppt_h"/>
                                          </p:val>
                                        </p:tav>
                                        <p:tav tm="100000">
                                          <p:val>
                                            <p:strVal val="ppt_h"/>
                                          </p:val>
                                        </p:tav>
                                      </p:tavLst>
                                    </p:anim>
                                    <p:anim calcmode="lin" valueType="num">
                                      <p:cBhvr>
                                        <p:cTn id="19" dur="5000"/>
                                        <p:tgtEl>
                                          <p:spTgt spid="11266"/>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set>
                                      <p:cBhvr>
                                        <p:cTn id="20" dur="1" fill="hold">
                                          <p:stCondLst>
                                            <p:cond delay="4999"/>
                                          </p:stCondLst>
                                        </p:cTn>
                                        <p:tgtEl>
                                          <p:spTgt spid="11266"/>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9" presetClass="exit" presetSubtype="10" fill="hold" nodeType="clickEffect">
                                  <p:stCondLst>
                                    <p:cond delay="0"/>
                                  </p:stCondLst>
                                  <p:childTnLst>
                                    <p:anim calcmode="lin" valueType="num">
                                      <p:cBhvr>
                                        <p:cTn id="24" dur="5000"/>
                                        <p:tgtEl>
                                          <p:spTgt spid="11268"/>
                                        </p:tgtEl>
                                        <p:attrNameLst>
                                          <p:attrName>ppt_h</p:attrName>
                                        </p:attrNameLst>
                                      </p:cBhvr>
                                      <p:tavLst>
                                        <p:tav tm="0">
                                          <p:val>
                                            <p:strVal val="ppt_h"/>
                                          </p:val>
                                        </p:tav>
                                        <p:tav tm="100000">
                                          <p:val>
                                            <p:strVal val="ppt_h"/>
                                          </p:val>
                                        </p:tav>
                                      </p:tavLst>
                                    </p:anim>
                                    <p:anim calcmode="lin" valueType="num">
                                      <p:cBhvr>
                                        <p:cTn id="25" dur="5000"/>
                                        <p:tgtEl>
                                          <p:spTgt spid="11268"/>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set>
                                      <p:cBhvr>
                                        <p:cTn id="26" dur="1" fill="hold">
                                          <p:stCondLst>
                                            <p:cond delay="4999"/>
                                          </p:stCondLst>
                                        </p:cTn>
                                        <p:tgtEl>
                                          <p:spTgt spid="11268"/>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from="(-#ppt_w/2)" to="(#ppt_x)" calcmode="lin" valueType="num">
                                      <p:cBhvr>
                                        <p:cTn id="31" dur="600" fill="hold">
                                          <p:stCondLst>
                                            <p:cond delay="0"/>
                                          </p:stCondLst>
                                        </p:cTn>
                                        <p:tgtEl>
                                          <p:spTgt spid="6">
                                            <p:txEl>
                                              <p:pRg st="0" end="0"/>
                                            </p:txEl>
                                          </p:spTgt>
                                        </p:tgtEl>
                                        <p:attrNameLst>
                                          <p:attrName>ppt_x</p:attrName>
                                        </p:attrNameLst>
                                      </p:cBhvr>
                                    </p:anim>
                                    <p:anim from="0" to="-1.0" calcmode="lin" valueType="num">
                                      <p:cBhvr>
                                        <p:cTn id="32" dur="200" decel="50000" autoRev="1" fill="hold">
                                          <p:stCondLst>
                                            <p:cond delay="600"/>
                                          </p:stCondLst>
                                        </p:cTn>
                                        <p:tgtEl>
                                          <p:spTgt spid="6">
                                            <p:txEl>
                                              <p:pRg st="0" end="0"/>
                                            </p:txEl>
                                          </p:spTgt>
                                        </p:tgtEl>
                                        <p:attrNameLst>
                                          <p:attrName>xshear</p:attrName>
                                        </p:attrNameLst>
                                      </p:cBhvr>
                                    </p:anim>
                                    <p:animScale>
                                      <p:cBhvr>
                                        <p:cTn id="33" dur="200" decel="100000" autoRev="1" fill="hold">
                                          <p:stCondLst>
                                            <p:cond delay="600"/>
                                          </p:stCondLst>
                                        </p:cTn>
                                        <p:tgtEl>
                                          <p:spTgt spid="6">
                                            <p:txEl>
                                              <p:pRg st="0" end="0"/>
                                            </p:txEl>
                                          </p:spTgt>
                                        </p:tgtEl>
                                      </p:cBhvr>
                                      <p:from x="100000" y="100000"/>
                                      <p:to x="80000" y="100000"/>
                                    </p:animScale>
                                    <p:anim by="(#ppt_h/3+#ppt_w*0.1)" calcmode="lin" valueType="num">
                                      <p:cBhvr additive="sum">
                                        <p:cTn id="34" dur="200" decel="100000" autoRev="1" fill="hold">
                                          <p:stCondLst>
                                            <p:cond delay="600"/>
                                          </p:stCondLst>
                                        </p:cTn>
                                        <p:tgtEl>
                                          <p:spTgt spid="6">
                                            <p:txEl>
                                              <p:pRg st="0" end="0"/>
                                            </p:txEl>
                                          </p:spTgt>
                                        </p:tgtEl>
                                        <p:attrNameLst>
                                          <p:attrName>ppt_x</p:attrName>
                                        </p:attrNameLst>
                                      </p:cBhvr>
                                    </p:anim>
                                  </p:childTnLst>
                                </p:cTn>
                              </p:par>
                              <p:par>
                                <p:cTn id="35" presetID="34" presetClass="entr" presetSubtype="0" fill="hold"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 from="(-#ppt_w/2)" to="(#ppt_x)" calcmode="lin" valueType="num">
                                      <p:cBhvr>
                                        <p:cTn id="37" dur="600" fill="hold">
                                          <p:stCondLst>
                                            <p:cond delay="0"/>
                                          </p:stCondLst>
                                        </p:cTn>
                                        <p:tgtEl>
                                          <p:spTgt spid="6">
                                            <p:txEl>
                                              <p:pRg st="1" end="1"/>
                                            </p:txEl>
                                          </p:spTgt>
                                        </p:tgtEl>
                                        <p:attrNameLst>
                                          <p:attrName>ppt_x</p:attrName>
                                        </p:attrNameLst>
                                      </p:cBhvr>
                                    </p:anim>
                                    <p:anim from="0" to="-1.0" calcmode="lin" valueType="num">
                                      <p:cBhvr>
                                        <p:cTn id="38" dur="200" decel="50000" autoRev="1" fill="hold">
                                          <p:stCondLst>
                                            <p:cond delay="600"/>
                                          </p:stCondLst>
                                        </p:cTn>
                                        <p:tgtEl>
                                          <p:spTgt spid="6">
                                            <p:txEl>
                                              <p:pRg st="1" end="1"/>
                                            </p:txEl>
                                          </p:spTgt>
                                        </p:tgtEl>
                                        <p:attrNameLst>
                                          <p:attrName>xshear</p:attrName>
                                        </p:attrNameLst>
                                      </p:cBhvr>
                                    </p:anim>
                                    <p:animScale>
                                      <p:cBhvr>
                                        <p:cTn id="39" dur="200" decel="100000" autoRev="1" fill="hold">
                                          <p:stCondLst>
                                            <p:cond delay="600"/>
                                          </p:stCondLst>
                                        </p:cTn>
                                        <p:tgtEl>
                                          <p:spTgt spid="6">
                                            <p:txEl>
                                              <p:pRg st="1" end="1"/>
                                            </p:txEl>
                                          </p:spTgt>
                                        </p:tgtEl>
                                      </p:cBhvr>
                                      <p:from x="100000" y="100000"/>
                                      <p:to x="80000" y="100000"/>
                                    </p:animScale>
                                    <p:anim by="(#ppt_h/3+#ppt_w*0.1)" calcmode="lin" valueType="num">
                                      <p:cBhvr additive="sum">
                                        <p:cTn id="40" dur="200" decel="100000" autoRev="1" fill="hold">
                                          <p:stCondLst>
                                            <p:cond delay="600"/>
                                          </p:stCondLst>
                                        </p:cTn>
                                        <p:tgtEl>
                                          <p:spTgt spid="6">
                                            <p:txEl>
                                              <p:pRg st="1" end="1"/>
                                            </p:txEl>
                                          </p:spTgt>
                                        </p:tgtEl>
                                        <p:attrNameLst>
                                          <p:attrName>ppt_x</p:attrName>
                                        </p:attrNameLst>
                                      </p:cBhvr>
                                    </p:anim>
                                  </p:childTnLst>
                                </p:cTn>
                              </p:par>
                              <p:par>
                                <p:cTn id="41" presetID="34" presetClass="entr" presetSubtype="0" fill="hold"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 from="(-#ppt_w/2)" to="(#ppt_x)" calcmode="lin" valueType="num">
                                      <p:cBhvr>
                                        <p:cTn id="43" dur="600" fill="hold">
                                          <p:stCondLst>
                                            <p:cond delay="0"/>
                                          </p:stCondLst>
                                        </p:cTn>
                                        <p:tgtEl>
                                          <p:spTgt spid="6">
                                            <p:txEl>
                                              <p:pRg st="2" end="2"/>
                                            </p:txEl>
                                          </p:spTgt>
                                        </p:tgtEl>
                                        <p:attrNameLst>
                                          <p:attrName>ppt_x</p:attrName>
                                        </p:attrNameLst>
                                      </p:cBhvr>
                                    </p:anim>
                                    <p:anim from="0" to="-1.0" calcmode="lin" valueType="num">
                                      <p:cBhvr>
                                        <p:cTn id="44" dur="200" decel="50000" autoRev="1" fill="hold">
                                          <p:stCondLst>
                                            <p:cond delay="600"/>
                                          </p:stCondLst>
                                        </p:cTn>
                                        <p:tgtEl>
                                          <p:spTgt spid="6">
                                            <p:txEl>
                                              <p:pRg st="2" end="2"/>
                                            </p:txEl>
                                          </p:spTgt>
                                        </p:tgtEl>
                                        <p:attrNameLst>
                                          <p:attrName>xshear</p:attrName>
                                        </p:attrNameLst>
                                      </p:cBhvr>
                                    </p:anim>
                                    <p:animScale>
                                      <p:cBhvr>
                                        <p:cTn id="45" dur="200" decel="100000" autoRev="1" fill="hold">
                                          <p:stCondLst>
                                            <p:cond delay="600"/>
                                          </p:stCondLst>
                                        </p:cTn>
                                        <p:tgtEl>
                                          <p:spTgt spid="6">
                                            <p:txEl>
                                              <p:pRg st="2" end="2"/>
                                            </p:txEl>
                                          </p:spTgt>
                                        </p:tgtEl>
                                      </p:cBhvr>
                                      <p:from x="100000" y="100000"/>
                                      <p:to x="80000" y="100000"/>
                                    </p:animScale>
                                    <p:anim by="(#ppt_h/3+#ppt_w*0.1)" calcmode="lin" valueType="num">
                                      <p:cBhvr additive="sum">
                                        <p:cTn id="46" dur="200" decel="100000" autoRev="1" fill="hold">
                                          <p:stCondLst>
                                            <p:cond delay="600"/>
                                          </p:stCondLst>
                                        </p:cTn>
                                        <p:tgtEl>
                                          <p:spTgt spid="6">
                                            <p:txEl>
                                              <p:pRg st="2" end="2"/>
                                            </p:txEl>
                                          </p:spTgt>
                                        </p:tgtEl>
                                        <p:attrNameLst>
                                          <p:attrName>ppt_x</p:attrName>
                                        </p:attrNameLst>
                                      </p:cBhvr>
                                    </p:anim>
                                  </p:childTnLst>
                                </p:cTn>
                              </p:par>
                              <p:par>
                                <p:cTn id="47" presetID="34" presetClass="entr" presetSubtype="0" fill="hold" nodeType="withEffect">
                                  <p:stCondLst>
                                    <p:cond delay="0"/>
                                  </p:stCondLst>
                                  <p:childTnLst>
                                    <p:set>
                                      <p:cBhvr>
                                        <p:cTn id="48" dur="1" fill="hold">
                                          <p:stCondLst>
                                            <p:cond delay="0"/>
                                          </p:stCondLst>
                                        </p:cTn>
                                        <p:tgtEl>
                                          <p:spTgt spid="6">
                                            <p:txEl>
                                              <p:pRg st="3" end="3"/>
                                            </p:txEl>
                                          </p:spTgt>
                                        </p:tgtEl>
                                        <p:attrNameLst>
                                          <p:attrName>style.visibility</p:attrName>
                                        </p:attrNameLst>
                                      </p:cBhvr>
                                      <p:to>
                                        <p:strVal val="visible"/>
                                      </p:to>
                                    </p:set>
                                    <p:anim from="(-#ppt_w/2)" to="(#ppt_x)" calcmode="lin" valueType="num">
                                      <p:cBhvr>
                                        <p:cTn id="49" dur="600" fill="hold">
                                          <p:stCondLst>
                                            <p:cond delay="0"/>
                                          </p:stCondLst>
                                        </p:cTn>
                                        <p:tgtEl>
                                          <p:spTgt spid="6">
                                            <p:txEl>
                                              <p:pRg st="3" end="3"/>
                                            </p:txEl>
                                          </p:spTgt>
                                        </p:tgtEl>
                                        <p:attrNameLst>
                                          <p:attrName>ppt_x</p:attrName>
                                        </p:attrNameLst>
                                      </p:cBhvr>
                                    </p:anim>
                                    <p:anim from="0" to="-1.0" calcmode="lin" valueType="num">
                                      <p:cBhvr>
                                        <p:cTn id="50" dur="200" decel="50000" autoRev="1" fill="hold">
                                          <p:stCondLst>
                                            <p:cond delay="600"/>
                                          </p:stCondLst>
                                        </p:cTn>
                                        <p:tgtEl>
                                          <p:spTgt spid="6">
                                            <p:txEl>
                                              <p:pRg st="3" end="3"/>
                                            </p:txEl>
                                          </p:spTgt>
                                        </p:tgtEl>
                                        <p:attrNameLst>
                                          <p:attrName>xshear</p:attrName>
                                        </p:attrNameLst>
                                      </p:cBhvr>
                                    </p:anim>
                                    <p:animScale>
                                      <p:cBhvr>
                                        <p:cTn id="51" dur="200" decel="100000" autoRev="1" fill="hold">
                                          <p:stCondLst>
                                            <p:cond delay="600"/>
                                          </p:stCondLst>
                                        </p:cTn>
                                        <p:tgtEl>
                                          <p:spTgt spid="6">
                                            <p:txEl>
                                              <p:pRg st="3" end="3"/>
                                            </p:txEl>
                                          </p:spTgt>
                                        </p:tgtEl>
                                      </p:cBhvr>
                                      <p:from x="100000" y="100000"/>
                                      <p:to x="80000" y="100000"/>
                                    </p:animScale>
                                    <p:anim by="(#ppt_h/3+#ppt_w*0.1)" calcmode="lin" valueType="num">
                                      <p:cBhvr additive="sum">
                                        <p:cTn id="52" dur="200" decel="100000" autoRev="1" fill="hold">
                                          <p:stCondLst>
                                            <p:cond delay="600"/>
                                          </p:stCondLst>
                                        </p:cTn>
                                        <p:tgtEl>
                                          <p:spTgt spid="6">
                                            <p:txEl>
                                              <p:pRg st="3" end="3"/>
                                            </p:txEl>
                                          </p:spTgt>
                                        </p:tgtEl>
                                        <p:attrNameLst>
                                          <p:attrName>ppt_x</p:attrName>
                                        </p:attrNameLst>
                                      </p:cBhvr>
                                    </p:anim>
                                  </p:childTnLst>
                                </p:cTn>
                              </p:par>
                            </p:childTnLst>
                          </p:cTn>
                        </p:par>
                      </p:childTnLst>
                    </p:cTn>
                  </p:par>
                  <p:par>
                    <p:cTn id="53" fill="hold">
                      <p:stCondLst>
                        <p:cond delay="indefinite"/>
                      </p:stCondLst>
                      <p:childTnLst>
                        <p:par>
                          <p:cTn id="54" fill="hold">
                            <p:stCondLst>
                              <p:cond delay="0"/>
                            </p:stCondLst>
                            <p:childTnLst>
                              <p:par>
                                <p:cTn id="55" presetID="34" presetClass="exit" presetSubtype="0" fill="hold" nodeType="clickEffect">
                                  <p:stCondLst>
                                    <p:cond delay="0"/>
                                  </p:stCondLst>
                                  <p:childTnLst>
                                    <p:anim from="(ppt_x)" to="(ppt_x+1)" calcmode="lin" valueType="num">
                                      <p:cBhvr>
                                        <p:cTn id="56" dur="1000">
                                          <p:stCondLst>
                                            <p:cond delay="0"/>
                                          </p:stCondLst>
                                        </p:cTn>
                                        <p:tgtEl>
                                          <p:spTgt spid="6">
                                            <p:txEl>
                                              <p:pRg st="0" end="0"/>
                                            </p:txEl>
                                          </p:spTgt>
                                        </p:tgtEl>
                                        <p:attrNameLst>
                                          <p:attrName>ppt_x</p:attrName>
                                        </p:attrNameLst>
                                      </p:cBhvr>
                                    </p:anim>
                                    <p:anim from="0" to="-1.0" calcmode="lin" valueType="num">
                                      <p:cBhvr>
                                        <p:cTn id="57" dur="200" accel="50000">
                                          <p:stCondLst>
                                            <p:cond delay="0"/>
                                          </p:stCondLst>
                                        </p:cTn>
                                        <p:tgtEl>
                                          <p:spTgt spid="6">
                                            <p:txEl>
                                              <p:pRg st="0" end="0"/>
                                            </p:txEl>
                                          </p:spTgt>
                                        </p:tgtEl>
                                        <p:attrNameLst>
                                          <p:attrName>xshear</p:attrName>
                                        </p:attrNameLst>
                                      </p:cBhvr>
                                    </p:anim>
                                    <p:set>
                                      <p:cBhvr>
                                        <p:cTn id="58" dur="800">
                                          <p:stCondLst>
                                            <p:cond delay="200"/>
                                          </p:stCondLst>
                                        </p:cTn>
                                        <p:tgtEl>
                                          <p:spTgt spid="6">
                                            <p:txEl>
                                              <p:pRg st="0" end="0"/>
                                            </p:txEl>
                                          </p:spTgt>
                                        </p:tgtEl>
                                        <p:attrNameLst>
                                          <p:attrName>xshear</p:attrName>
                                        </p:attrNameLst>
                                      </p:cBhvr>
                                      <p:to>
                                        <p:strVal val="-1.0"/>
                                      </p:to>
                                    </p:set>
                                    <p:set>
                                      <p:cBhvr>
                                        <p:cTn id="59" dur="1" fill="hold">
                                          <p:stCondLst>
                                            <p:cond delay="999"/>
                                          </p:stCondLst>
                                        </p:cTn>
                                        <p:tgtEl>
                                          <p:spTgt spid="6">
                                            <p:txEl>
                                              <p:pRg st="0" end="0"/>
                                            </p:txEl>
                                          </p:spTgt>
                                        </p:tgtEl>
                                        <p:attrNameLst>
                                          <p:attrName>style.visibility</p:attrName>
                                        </p:attrNameLst>
                                      </p:cBhvr>
                                      <p:to>
                                        <p:strVal val="hidden"/>
                                      </p:to>
                                    </p:set>
                                  </p:childTnLst>
                                </p:cTn>
                              </p:par>
                              <p:par>
                                <p:cTn id="60" presetID="34" presetClass="exit" presetSubtype="0" fill="hold" nodeType="withEffect">
                                  <p:stCondLst>
                                    <p:cond delay="0"/>
                                  </p:stCondLst>
                                  <p:childTnLst>
                                    <p:anim from="(ppt_x)" to="(ppt_x+1)" calcmode="lin" valueType="num">
                                      <p:cBhvr>
                                        <p:cTn id="61" dur="1000">
                                          <p:stCondLst>
                                            <p:cond delay="0"/>
                                          </p:stCondLst>
                                        </p:cTn>
                                        <p:tgtEl>
                                          <p:spTgt spid="6">
                                            <p:txEl>
                                              <p:pRg st="1" end="1"/>
                                            </p:txEl>
                                          </p:spTgt>
                                        </p:tgtEl>
                                        <p:attrNameLst>
                                          <p:attrName>ppt_x</p:attrName>
                                        </p:attrNameLst>
                                      </p:cBhvr>
                                    </p:anim>
                                    <p:anim from="0" to="-1.0" calcmode="lin" valueType="num">
                                      <p:cBhvr>
                                        <p:cTn id="62" dur="200" accel="50000">
                                          <p:stCondLst>
                                            <p:cond delay="0"/>
                                          </p:stCondLst>
                                        </p:cTn>
                                        <p:tgtEl>
                                          <p:spTgt spid="6">
                                            <p:txEl>
                                              <p:pRg st="1" end="1"/>
                                            </p:txEl>
                                          </p:spTgt>
                                        </p:tgtEl>
                                        <p:attrNameLst>
                                          <p:attrName>xshear</p:attrName>
                                        </p:attrNameLst>
                                      </p:cBhvr>
                                    </p:anim>
                                    <p:set>
                                      <p:cBhvr>
                                        <p:cTn id="63" dur="800">
                                          <p:stCondLst>
                                            <p:cond delay="200"/>
                                          </p:stCondLst>
                                        </p:cTn>
                                        <p:tgtEl>
                                          <p:spTgt spid="6">
                                            <p:txEl>
                                              <p:pRg st="1" end="1"/>
                                            </p:txEl>
                                          </p:spTgt>
                                        </p:tgtEl>
                                        <p:attrNameLst>
                                          <p:attrName>xshear</p:attrName>
                                        </p:attrNameLst>
                                      </p:cBhvr>
                                      <p:to>
                                        <p:strVal val="-1.0"/>
                                      </p:to>
                                    </p:set>
                                    <p:set>
                                      <p:cBhvr>
                                        <p:cTn id="64" dur="1" fill="hold">
                                          <p:stCondLst>
                                            <p:cond delay="999"/>
                                          </p:stCondLst>
                                        </p:cTn>
                                        <p:tgtEl>
                                          <p:spTgt spid="6">
                                            <p:txEl>
                                              <p:pRg st="1" end="1"/>
                                            </p:txEl>
                                          </p:spTgt>
                                        </p:tgtEl>
                                        <p:attrNameLst>
                                          <p:attrName>style.visibility</p:attrName>
                                        </p:attrNameLst>
                                      </p:cBhvr>
                                      <p:to>
                                        <p:strVal val="hidden"/>
                                      </p:to>
                                    </p:set>
                                  </p:childTnLst>
                                </p:cTn>
                              </p:par>
                              <p:par>
                                <p:cTn id="65" presetID="34" presetClass="exit" presetSubtype="0" fill="hold" nodeType="withEffect">
                                  <p:stCondLst>
                                    <p:cond delay="0"/>
                                  </p:stCondLst>
                                  <p:childTnLst>
                                    <p:anim from="(ppt_x)" to="(ppt_x+1)" calcmode="lin" valueType="num">
                                      <p:cBhvr>
                                        <p:cTn id="66" dur="1000">
                                          <p:stCondLst>
                                            <p:cond delay="0"/>
                                          </p:stCondLst>
                                        </p:cTn>
                                        <p:tgtEl>
                                          <p:spTgt spid="6">
                                            <p:txEl>
                                              <p:pRg st="2" end="2"/>
                                            </p:txEl>
                                          </p:spTgt>
                                        </p:tgtEl>
                                        <p:attrNameLst>
                                          <p:attrName>ppt_x</p:attrName>
                                        </p:attrNameLst>
                                      </p:cBhvr>
                                    </p:anim>
                                    <p:anim from="0" to="-1.0" calcmode="lin" valueType="num">
                                      <p:cBhvr>
                                        <p:cTn id="67" dur="200" accel="50000">
                                          <p:stCondLst>
                                            <p:cond delay="0"/>
                                          </p:stCondLst>
                                        </p:cTn>
                                        <p:tgtEl>
                                          <p:spTgt spid="6">
                                            <p:txEl>
                                              <p:pRg st="2" end="2"/>
                                            </p:txEl>
                                          </p:spTgt>
                                        </p:tgtEl>
                                        <p:attrNameLst>
                                          <p:attrName>xshear</p:attrName>
                                        </p:attrNameLst>
                                      </p:cBhvr>
                                    </p:anim>
                                    <p:set>
                                      <p:cBhvr>
                                        <p:cTn id="68" dur="800">
                                          <p:stCondLst>
                                            <p:cond delay="200"/>
                                          </p:stCondLst>
                                        </p:cTn>
                                        <p:tgtEl>
                                          <p:spTgt spid="6">
                                            <p:txEl>
                                              <p:pRg st="2" end="2"/>
                                            </p:txEl>
                                          </p:spTgt>
                                        </p:tgtEl>
                                        <p:attrNameLst>
                                          <p:attrName>xshear</p:attrName>
                                        </p:attrNameLst>
                                      </p:cBhvr>
                                      <p:to>
                                        <p:strVal val="-1.0"/>
                                      </p:to>
                                    </p:set>
                                    <p:set>
                                      <p:cBhvr>
                                        <p:cTn id="69" dur="1" fill="hold">
                                          <p:stCondLst>
                                            <p:cond delay="999"/>
                                          </p:stCondLst>
                                        </p:cTn>
                                        <p:tgtEl>
                                          <p:spTgt spid="6">
                                            <p:txEl>
                                              <p:pRg st="2" end="2"/>
                                            </p:txEl>
                                          </p:spTgt>
                                        </p:tgtEl>
                                        <p:attrNameLst>
                                          <p:attrName>style.visibility</p:attrName>
                                        </p:attrNameLst>
                                      </p:cBhvr>
                                      <p:to>
                                        <p:strVal val="hidden"/>
                                      </p:to>
                                    </p:set>
                                  </p:childTnLst>
                                </p:cTn>
                              </p:par>
                              <p:par>
                                <p:cTn id="70" presetID="34" presetClass="exit" presetSubtype="0" fill="hold" nodeType="withEffect">
                                  <p:stCondLst>
                                    <p:cond delay="0"/>
                                  </p:stCondLst>
                                  <p:childTnLst>
                                    <p:anim from="(ppt_x)" to="(ppt_x+1)" calcmode="lin" valueType="num">
                                      <p:cBhvr>
                                        <p:cTn id="71" dur="1000">
                                          <p:stCondLst>
                                            <p:cond delay="0"/>
                                          </p:stCondLst>
                                        </p:cTn>
                                        <p:tgtEl>
                                          <p:spTgt spid="6">
                                            <p:txEl>
                                              <p:pRg st="3" end="3"/>
                                            </p:txEl>
                                          </p:spTgt>
                                        </p:tgtEl>
                                        <p:attrNameLst>
                                          <p:attrName>ppt_x</p:attrName>
                                        </p:attrNameLst>
                                      </p:cBhvr>
                                    </p:anim>
                                    <p:anim from="0" to="-1.0" calcmode="lin" valueType="num">
                                      <p:cBhvr>
                                        <p:cTn id="72" dur="200" accel="50000">
                                          <p:stCondLst>
                                            <p:cond delay="0"/>
                                          </p:stCondLst>
                                        </p:cTn>
                                        <p:tgtEl>
                                          <p:spTgt spid="6">
                                            <p:txEl>
                                              <p:pRg st="3" end="3"/>
                                            </p:txEl>
                                          </p:spTgt>
                                        </p:tgtEl>
                                        <p:attrNameLst>
                                          <p:attrName>xshear</p:attrName>
                                        </p:attrNameLst>
                                      </p:cBhvr>
                                    </p:anim>
                                    <p:set>
                                      <p:cBhvr>
                                        <p:cTn id="73" dur="800">
                                          <p:stCondLst>
                                            <p:cond delay="200"/>
                                          </p:stCondLst>
                                        </p:cTn>
                                        <p:tgtEl>
                                          <p:spTgt spid="6">
                                            <p:txEl>
                                              <p:pRg st="3" end="3"/>
                                            </p:txEl>
                                          </p:spTgt>
                                        </p:tgtEl>
                                        <p:attrNameLst>
                                          <p:attrName>xshear</p:attrName>
                                        </p:attrNameLst>
                                      </p:cBhvr>
                                      <p:to>
                                        <p:strVal val="-1.0"/>
                                      </p:to>
                                    </p:set>
                                    <p:set>
                                      <p:cBhvr>
                                        <p:cTn id="74" dur="1" fill="hold">
                                          <p:stCondLst>
                                            <p:cond delay="999"/>
                                          </p:stCondLst>
                                        </p:cTn>
                                        <p:tgtEl>
                                          <p:spTgt spid="6">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5" restart="whenNotActive" fill="hold" evtFilter="cancelBubble" nodeType="interactiveSeq">
                <p:stCondLst>
                  <p:cond evt="onClick" delay="0">
                    <p:tgtEl>
                      <p:spTgt spid="7"/>
                    </p:tgtEl>
                  </p:cond>
                </p:stCondLst>
                <p:endSync evt="end" delay="0">
                  <p:rtn val="all"/>
                </p:endSync>
                <p:childTnLst>
                  <p:par>
                    <p:cTn id="76" fill="hold">
                      <p:stCondLst>
                        <p:cond delay="0"/>
                      </p:stCondLst>
                      <p:childTnLst>
                        <p:par>
                          <p:cTn id="77" fill="hold">
                            <p:stCondLst>
                              <p:cond delay="0"/>
                            </p:stCondLst>
                            <p:childTnLst>
                              <p:par>
                                <p:cTn id="78" presetID="1" presetClass="mediacall" presetSubtype="0" fill="hold" nodeType="clickEffect">
                                  <p:stCondLst>
                                    <p:cond delay="0"/>
                                  </p:stCondLst>
                                  <p:childTnLst>
                                    <p:cmd type="call" cmd="playFrom(0.0)">
                                      <p:cBhvr>
                                        <p:cTn id="79" dur="238535" fill="hold"/>
                                        <p:tgtEl>
                                          <p:spTgt spid="7"/>
                                        </p:tgtEl>
                                      </p:cBhvr>
                                    </p:cmd>
                                  </p:childTnLst>
                                </p:cTn>
                              </p:par>
                            </p:childTnLst>
                          </p:cTn>
                        </p:par>
                      </p:childTnLst>
                    </p:cTn>
                  </p:par>
                </p:childTnLst>
              </p:cTn>
              <p:nextCondLst>
                <p:cond evt="onClick" delay="0">
                  <p:tgtEl>
                    <p:spTgt spid="7"/>
                  </p:tgtEl>
                </p:cond>
              </p:nextCondLst>
            </p:seq>
            <p:audio>
              <p:cMediaNode>
                <p:cTn id="80"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0" name="Picture 10" descr="http://lachabela.files.wordpress.com/2010/01/09-01_history_lead_image.jpg"/>
          <p:cNvPicPr>
            <a:picLocks noChangeAspect="1" noChangeArrowheads="1"/>
          </p:cNvPicPr>
          <p:nvPr/>
        </p:nvPicPr>
        <p:blipFill>
          <a:blip r:embed="rId4" cstate="print"/>
          <a:srcRect/>
          <a:stretch>
            <a:fillRect/>
          </a:stretch>
        </p:blipFill>
        <p:spPr bwMode="auto">
          <a:xfrm>
            <a:off x="-214346" y="0"/>
            <a:ext cx="8929750" cy="6858000"/>
          </a:xfrm>
          <a:prstGeom prst="rect">
            <a:avLst/>
          </a:prstGeom>
          <a:noFill/>
        </p:spPr>
      </p:pic>
      <p:sp>
        <p:nvSpPr>
          <p:cNvPr id="10" name="9 CuadroTexto"/>
          <p:cNvSpPr txBox="1"/>
          <p:nvPr/>
        </p:nvSpPr>
        <p:spPr>
          <a:xfrm>
            <a:off x="214282" y="2571744"/>
            <a:ext cx="1714512" cy="1569660"/>
          </a:xfrm>
          <a:prstGeom prst="rect">
            <a:avLst/>
          </a:prstGeom>
          <a:noFill/>
        </p:spPr>
        <p:txBody>
          <a:bodyPr wrap="square" rtlCol="0">
            <a:spAutoFit/>
          </a:bodyPr>
          <a:lstStyle/>
          <a:p>
            <a:r>
              <a:rPr lang="es-ES_tradnl" sz="2400" b="1" dirty="0" smtClean="0">
                <a:solidFill>
                  <a:srgbClr val="00B050"/>
                </a:solidFill>
              </a:rPr>
              <a:t>Años de la evolución del Internet</a:t>
            </a:r>
            <a:endParaRPr lang="es-ES_tradnl" sz="2400" b="1" dirty="0">
              <a:solidFill>
                <a:srgbClr val="00B050"/>
              </a:solidFill>
            </a:endParaRPr>
          </a:p>
        </p:txBody>
      </p:sp>
      <p:sp>
        <p:nvSpPr>
          <p:cNvPr id="12" name="11 Abrir llave"/>
          <p:cNvSpPr/>
          <p:nvPr/>
        </p:nvSpPr>
        <p:spPr>
          <a:xfrm>
            <a:off x="2000232" y="500042"/>
            <a:ext cx="1428760" cy="5500726"/>
          </a:xfrm>
          <a:prstGeom prst="leftBrace">
            <a:avLst/>
          </a:prstGeom>
          <a:noFill/>
          <a:ln>
            <a:solidFill>
              <a:schemeClr val="bg1">
                <a:lumMod val="9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_tradnl" dirty="0">
              <a:solidFill>
                <a:srgbClr val="00B050"/>
              </a:solidFill>
            </a:endParaRPr>
          </a:p>
        </p:txBody>
      </p:sp>
      <p:sp>
        <p:nvSpPr>
          <p:cNvPr id="13" name="12 CuadroTexto"/>
          <p:cNvSpPr txBox="1"/>
          <p:nvPr/>
        </p:nvSpPr>
        <p:spPr>
          <a:xfrm>
            <a:off x="3571868" y="428604"/>
            <a:ext cx="785818" cy="369332"/>
          </a:xfrm>
          <a:prstGeom prst="rect">
            <a:avLst/>
          </a:prstGeom>
          <a:noFill/>
        </p:spPr>
        <p:txBody>
          <a:bodyPr wrap="square" rtlCol="0">
            <a:spAutoFit/>
          </a:bodyPr>
          <a:lstStyle/>
          <a:p>
            <a:r>
              <a:rPr lang="es-ES_tradnl" dirty="0" smtClean="0">
                <a:solidFill>
                  <a:schemeClr val="accent1"/>
                </a:solidFill>
              </a:rPr>
              <a:t>1969</a:t>
            </a:r>
            <a:endParaRPr lang="es-ES_tradnl" dirty="0">
              <a:solidFill>
                <a:schemeClr val="accent1"/>
              </a:solidFill>
            </a:endParaRPr>
          </a:p>
        </p:txBody>
      </p:sp>
      <p:sp>
        <p:nvSpPr>
          <p:cNvPr id="17" name="16 CuadroTexto"/>
          <p:cNvSpPr txBox="1"/>
          <p:nvPr/>
        </p:nvSpPr>
        <p:spPr>
          <a:xfrm>
            <a:off x="3419872" y="1556792"/>
            <a:ext cx="714380" cy="369332"/>
          </a:xfrm>
          <a:prstGeom prst="rect">
            <a:avLst/>
          </a:prstGeom>
          <a:noFill/>
        </p:spPr>
        <p:txBody>
          <a:bodyPr wrap="square" rtlCol="0">
            <a:spAutoFit/>
          </a:bodyPr>
          <a:lstStyle/>
          <a:p>
            <a:r>
              <a:rPr lang="es-ES_tradnl" dirty="0" smtClean="0">
                <a:solidFill>
                  <a:schemeClr val="accent1"/>
                </a:solidFill>
              </a:rPr>
              <a:t>1972</a:t>
            </a:r>
            <a:endParaRPr lang="es-ES_tradnl" dirty="0">
              <a:solidFill>
                <a:schemeClr val="accent1"/>
              </a:solidFill>
            </a:endParaRPr>
          </a:p>
        </p:txBody>
      </p:sp>
      <p:sp>
        <p:nvSpPr>
          <p:cNvPr id="18" name="17 CuadroTexto"/>
          <p:cNvSpPr txBox="1"/>
          <p:nvPr/>
        </p:nvSpPr>
        <p:spPr>
          <a:xfrm>
            <a:off x="3500430" y="2786058"/>
            <a:ext cx="785818" cy="369332"/>
          </a:xfrm>
          <a:prstGeom prst="rect">
            <a:avLst/>
          </a:prstGeom>
          <a:noFill/>
        </p:spPr>
        <p:txBody>
          <a:bodyPr wrap="square" rtlCol="0">
            <a:spAutoFit/>
          </a:bodyPr>
          <a:lstStyle/>
          <a:p>
            <a:r>
              <a:rPr lang="es-ES_tradnl" dirty="0" smtClean="0">
                <a:solidFill>
                  <a:schemeClr val="accent1"/>
                </a:solidFill>
              </a:rPr>
              <a:t>1983</a:t>
            </a:r>
            <a:endParaRPr lang="es-ES_tradnl" dirty="0">
              <a:solidFill>
                <a:schemeClr val="accent1"/>
              </a:solidFill>
            </a:endParaRPr>
          </a:p>
        </p:txBody>
      </p:sp>
      <p:sp>
        <p:nvSpPr>
          <p:cNvPr id="20" name="19 CuadroTexto"/>
          <p:cNvSpPr txBox="1"/>
          <p:nvPr/>
        </p:nvSpPr>
        <p:spPr>
          <a:xfrm>
            <a:off x="3500430" y="3857628"/>
            <a:ext cx="714380" cy="369332"/>
          </a:xfrm>
          <a:prstGeom prst="rect">
            <a:avLst/>
          </a:prstGeom>
          <a:noFill/>
        </p:spPr>
        <p:txBody>
          <a:bodyPr wrap="square" rtlCol="0">
            <a:spAutoFit/>
          </a:bodyPr>
          <a:lstStyle/>
          <a:p>
            <a:r>
              <a:rPr lang="es-ES_tradnl" dirty="0" smtClean="0">
                <a:solidFill>
                  <a:schemeClr val="accent1"/>
                </a:solidFill>
              </a:rPr>
              <a:t>1986</a:t>
            </a:r>
            <a:endParaRPr lang="es-ES_tradnl" dirty="0">
              <a:solidFill>
                <a:schemeClr val="accent1"/>
              </a:solidFill>
            </a:endParaRPr>
          </a:p>
        </p:txBody>
      </p:sp>
      <p:sp>
        <p:nvSpPr>
          <p:cNvPr id="21" name="20 CuadroTexto"/>
          <p:cNvSpPr txBox="1"/>
          <p:nvPr/>
        </p:nvSpPr>
        <p:spPr>
          <a:xfrm>
            <a:off x="3500430" y="4929198"/>
            <a:ext cx="785818" cy="369332"/>
          </a:xfrm>
          <a:prstGeom prst="rect">
            <a:avLst/>
          </a:prstGeom>
          <a:noFill/>
        </p:spPr>
        <p:txBody>
          <a:bodyPr wrap="square" rtlCol="0">
            <a:spAutoFit/>
          </a:bodyPr>
          <a:lstStyle/>
          <a:p>
            <a:r>
              <a:rPr lang="es-ES_tradnl" dirty="0" smtClean="0">
                <a:solidFill>
                  <a:schemeClr val="accent1"/>
                </a:solidFill>
              </a:rPr>
              <a:t>1989</a:t>
            </a:r>
            <a:endParaRPr lang="es-ES_tradnl" dirty="0">
              <a:solidFill>
                <a:schemeClr val="accent1"/>
              </a:solidFill>
            </a:endParaRPr>
          </a:p>
        </p:txBody>
      </p:sp>
      <p:sp>
        <p:nvSpPr>
          <p:cNvPr id="22" name="21 CuadroTexto"/>
          <p:cNvSpPr txBox="1"/>
          <p:nvPr/>
        </p:nvSpPr>
        <p:spPr>
          <a:xfrm>
            <a:off x="3500430" y="5786454"/>
            <a:ext cx="785818" cy="369332"/>
          </a:xfrm>
          <a:prstGeom prst="rect">
            <a:avLst/>
          </a:prstGeom>
          <a:noFill/>
        </p:spPr>
        <p:txBody>
          <a:bodyPr wrap="square" rtlCol="0">
            <a:spAutoFit/>
          </a:bodyPr>
          <a:lstStyle/>
          <a:p>
            <a:r>
              <a:rPr lang="es-ES_tradnl" dirty="0" smtClean="0">
                <a:solidFill>
                  <a:schemeClr val="accent1"/>
                </a:solidFill>
              </a:rPr>
              <a:t>2006</a:t>
            </a:r>
            <a:endParaRPr lang="es-ES_tradnl" dirty="0">
              <a:solidFill>
                <a:schemeClr val="accent1"/>
              </a:solidFill>
            </a:endParaRPr>
          </a:p>
        </p:txBody>
      </p:sp>
      <p:sp>
        <p:nvSpPr>
          <p:cNvPr id="24" name="23 Abrir llave"/>
          <p:cNvSpPr/>
          <p:nvPr/>
        </p:nvSpPr>
        <p:spPr>
          <a:xfrm>
            <a:off x="4572000" y="214290"/>
            <a:ext cx="357190" cy="78581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_tradnl" dirty="0"/>
          </a:p>
        </p:txBody>
      </p:sp>
      <p:sp>
        <p:nvSpPr>
          <p:cNvPr id="25" name="24 Abrir llave"/>
          <p:cNvSpPr/>
          <p:nvPr/>
        </p:nvSpPr>
        <p:spPr>
          <a:xfrm>
            <a:off x="4499992" y="1412776"/>
            <a:ext cx="428628" cy="78581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_tradnl" dirty="0">
              <a:solidFill>
                <a:schemeClr val="bg1"/>
              </a:solidFill>
            </a:endParaRPr>
          </a:p>
        </p:txBody>
      </p:sp>
      <p:sp>
        <p:nvSpPr>
          <p:cNvPr id="26" name="25 Abrir llave"/>
          <p:cNvSpPr/>
          <p:nvPr/>
        </p:nvSpPr>
        <p:spPr>
          <a:xfrm>
            <a:off x="4643438" y="2500306"/>
            <a:ext cx="285752" cy="857256"/>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_tradnl" dirty="0"/>
          </a:p>
        </p:txBody>
      </p:sp>
      <p:sp>
        <p:nvSpPr>
          <p:cNvPr id="27" name="26 Abrir llave"/>
          <p:cNvSpPr/>
          <p:nvPr/>
        </p:nvSpPr>
        <p:spPr>
          <a:xfrm>
            <a:off x="4572000" y="3714752"/>
            <a:ext cx="428628" cy="71438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_tradnl" dirty="0"/>
          </a:p>
        </p:txBody>
      </p:sp>
      <p:sp>
        <p:nvSpPr>
          <p:cNvPr id="28" name="27 Abrir llave"/>
          <p:cNvSpPr/>
          <p:nvPr/>
        </p:nvSpPr>
        <p:spPr>
          <a:xfrm>
            <a:off x="4643438" y="4714884"/>
            <a:ext cx="357190" cy="71438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_tradnl" dirty="0"/>
          </a:p>
        </p:txBody>
      </p:sp>
      <p:sp>
        <p:nvSpPr>
          <p:cNvPr id="29" name="28 Abrir llave"/>
          <p:cNvSpPr/>
          <p:nvPr/>
        </p:nvSpPr>
        <p:spPr>
          <a:xfrm>
            <a:off x="4572000" y="5733256"/>
            <a:ext cx="357190" cy="71438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_tradnl" dirty="0"/>
          </a:p>
        </p:txBody>
      </p:sp>
      <p:sp>
        <p:nvSpPr>
          <p:cNvPr id="31" name="30 CuadroTexto"/>
          <p:cNvSpPr txBox="1"/>
          <p:nvPr/>
        </p:nvSpPr>
        <p:spPr>
          <a:xfrm>
            <a:off x="5286380" y="285728"/>
            <a:ext cx="2428892" cy="646331"/>
          </a:xfrm>
          <a:prstGeom prst="rect">
            <a:avLst/>
          </a:prstGeom>
          <a:noFill/>
        </p:spPr>
        <p:txBody>
          <a:bodyPr wrap="square" rtlCol="0">
            <a:spAutoFit/>
          </a:bodyPr>
          <a:lstStyle/>
          <a:p>
            <a:r>
              <a:rPr lang="es-ES_tradnl" b="1" dirty="0">
                <a:solidFill>
                  <a:schemeClr val="tx2">
                    <a:lumMod val="60000"/>
                    <a:lumOff val="40000"/>
                  </a:schemeClr>
                </a:solidFill>
              </a:rPr>
              <a:t>primera red interconectada</a:t>
            </a:r>
          </a:p>
        </p:txBody>
      </p:sp>
      <p:sp>
        <p:nvSpPr>
          <p:cNvPr id="32" name="31 CuadroTexto"/>
          <p:cNvSpPr txBox="1"/>
          <p:nvPr/>
        </p:nvSpPr>
        <p:spPr>
          <a:xfrm>
            <a:off x="5357818" y="1428736"/>
            <a:ext cx="2571768" cy="646331"/>
          </a:xfrm>
          <a:prstGeom prst="rect">
            <a:avLst/>
          </a:prstGeom>
          <a:noFill/>
        </p:spPr>
        <p:txBody>
          <a:bodyPr wrap="square" rtlCol="0">
            <a:spAutoFit/>
          </a:bodyPr>
          <a:lstStyle/>
          <a:p>
            <a:r>
              <a:rPr lang="es-ES_tradnl" b="1" dirty="0">
                <a:solidFill>
                  <a:schemeClr val="tx2">
                    <a:lumMod val="60000"/>
                    <a:lumOff val="40000"/>
                  </a:schemeClr>
                </a:solidFill>
              </a:rPr>
              <a:t>Primera demostración pública de </a:t>
            </a:r>
            <a:r>
              <a:rPr lang="es-ES_tradnl" b="1" u="sng" dirty="0" smtClean="0">
                <a:solidFill>
                  <a:schemeClr val="tx2">
                    <a:lumMod val="60000"/>
                    <a:lumOff val="40000"/>
                  </a:schemeClr>
                </a:solidFill>
              </a:rPr>
              <a:t> ARPANET</a:t>
            </a:r>
            <a:endParaRPr lang="es-ES_tradnl" b="1" u="sng" dirty="0">
              <a:solidFill>
                <a:schemeClr val="tx2">
                  <a:lumMod val="60000"/>
                  <a:lumOff val="40000"/>
                </a:schemeClr>
              </a:solidFill>
            </a:endParaRPr>
          </a:p>
        </p:txBody>
      </p:sp>
      <p:sp>
        <p:nvSpPr>
          <p:cNvPr id="34" name="33 CuadroTexto"/>
          <p:cNvSpPr txBox="1"/>
          <p:nvPr/>
        </p:nvSpPr>
        <p:spPr>
          <a:xfrm>
            <a:off x="5072066" y="2571744"/>
            <a:ext cx="2857520" cy="923330"/>
          </a:xfrm>
          <a:prstGeom prst="rect">
            <a:avLst/>
          </a:prstGeom>
          <a:noFill/>
        </p:spPr>
        <p:txBody>
          <a:bodyPr wrap="square" rtlCol="0">
            <a:spAutoFit/>
          </a:bodyPr>
          <a:lstStyle/>
          <a:p>
            <a:r>
              <a:rPr lang="es-ES_tradnl" b="1" dirty="0">
                <a:solidFill>
                  <a:schemeClr val="tx2">
                    <a:lumMod val="60000"/>
                    <a:lumOff val="40000"/>
                  </a:schemeClr>
                </a:solidFill>
              </a:rPr>
              <a:t>ARPANET cambió el protocolo </a:t>
            </a:r>
            <a:r>
              <a:rPr lang="es-ES_tradnl" b="1" dirty="0" smtClean="0">
                <a:solidFill>
                  <a:schemeClr val="tx2">
                    <a:lumMod val="60000"/>
                    <a:lumOff val="40000"/>
                  </a:schemeClr>
                </a:solidFill>
              </a:rPr>
              <a:t> </a:t>
            </a:r>
            <a:r>
              <a:rPr lang="es-ES_tradnl" b="1" u="sng" dirty="0" smtClean="0">
                <a:solidFill>
                  <a:schemeClr val="tx2">
                    <a:lumMod val="60000"/>
                    <a:lumOff val="40000"/>
                  </a:schemeClr>
                </a:solidFill>
              </a:rPr>
              <a:t>NCP</a:t>
            </a:r>
            <a:r>
              <a:rPr lang="es-ES_tradnl" b="1" dirty="0" smtClean="0">
                <a:solidFill>
                  <a:schemeClr val="tx2">
                    <a:lumMod val="60000"/>
                    <a:lumOff val="40000"/>
                  </a:schemeClr>
                </a:solidFill>
              </a:rPr>
              <a:t> </a:t>
            </a:r>
            <a:r>
              <a:rPr lang="es-ES_tradnl" b="1" dirty="0">
                <a:solidFill>
                  <a:schemeClr val="tx2">
                    <a:lumMod val="60000"/>
                    <a:lumOff val="40000"/>
                  </a:schemeClr>
                </a:solidFill>
              </a:rPr>
              <a:t> por TCP/IP</a:t>
            </a:r>
          </a:p>
        </p:txBody>
      </p:sp>
      <p:sp>
        <p:nvSpPr>
          <p:cNvPr id="35" name="34 CuadroTexto"/>
          <p:cNvSpPr txBox="1"/>
          <p:nvPr/>
        </p:nvSpPr>
        <p:spPr>
          <a:xfrm>
            <a:off x="5072066" y="3571876"/>
            <a:ext cx="3071834" cy="1077218"/>
          </a:xfrm>
          <a:prstGeom prst="rect">
            <a:avLst/>
          </a:prstGeom>
          <a:noFill/>
        </p:spPr>
        <p:txBody>
          <a:bodyPr wrap="square" rtlCol="0">
            <a:spAutoFit/>
          </a:bodyPr>
          <a:lstStyle/>
          <a:p>
            <a:r>
              <a:rPr lang="es-ES_tradnl" sz="1600" b="1" dirty="0">
                <a:solidFill>
                  <a:schemeClr val="tx2">
                    <a:lumMod val="60000"/>
                    <a:lumOff val="40000"/>
                  </a:schemeClr>
                </a:solidFill>
              </a:rPr>
              <a:t>La </a:t>
            </a:r>
            <a:r>
              <a:rPr lang="es-ES_tradnl" sz="1600" b="1" dirty="0" smtClean="0">
                <a:solidFill>
                  <a:schemeClr val="tx2">
                    <a:lumMod val="60000"/>
                    <a:lumOff val="40000"/>
                  </a:schemeClr>
                </a:solidFill>
              </a:rPr>
              <a:t> </a:t>
            </a:r>
            <a:r>
              <a:rPr lang="es-ES_tradnl" sz="1600" b="1" u="sng" dirty="0" smtClean="0">
                <a:solidFill>
                  <a:schemeClr val="tx2">
                    <a:lumMod val="60000"/>
                    <a:lumOff val="40000"/>
                  </a:schemeClr>
                </a:solidFill>
              </a:rPr>
              <a:t>NSF</a:t>
            </a:r>
            <a:r>
              <a:rPr lang="es-ES_tradnl" sz="1600" b="1" dirty="0" smtClean="0">
                <a:solidFill>
                  <a:schemeClr val="tx2">
                    <a:lumMod val="60000"/>
                    <a:lumOff val="40000"/>
                  </a:schemeClr>
                </a:solidFill>
              </a:rPr>
              <a:t> </a:t>
            </a:r>
            <a:r>
              <a:rPr lang="es-ES_tradnl" sz="1600" b="1" dirty="0">
                <a:solidFill>
                  <a:schemeClr val="tx2">
                    <a:lumMod val="60000"/>
                    <a:lumOff val="40000"/>
                  </a:schemeClr>
                </a:solidFill>
              </a:rPr>
              <a:t> comenzó el desarrollo de </a:t>
            </a:r>
            <a:r>
              <a:rPr lang="es-ES_tradnl" sz="1600" b="1" dirty="0" smtClean="0">
                <a:solidFill>
                  <a:schemeClr val="tx2">
                    <a:lumMod val="60000"/>
                    <a:lumOff val="40000"/>
                  </a:schemeClr>
                </a:solidFill>
              </a:rPr>
              <a:t> </a:t>
            </a:r>
            <a:r>
              <a:rPr lang="es-ES_tradnl" sz="1600" b="1" u="sng" dirty="0" smtClean="0">
                <a:solidFill>
                  <a:schemeClr val="tx2">
                    <a:lumMod val="60000"/>
                    <a:lumOff val="40000"/>
                  </a:schemeClr>
                </a:solidFill>
              </a:rPr>
              <a:t>NSFNET</a:t>
            </a:r>
            <a:r>
              <a:rPr lang="es-ES_tradnl" sz="1600" b="1" dirty="0" smtClean="0">
                <a:solidFill>
                  <a:schemeClr val="tx2">
                    <a:lumMod val="60000"/>
                    <a:lumOff val="40000"/>
                  </a:schemeClr>
                </a:solidFill>
              </a:rPr>
              <a:t> </a:t>
            </a:r>
            <a:r>
              <a:rPr lang="es-ES_tradnl" sz="1600" b="1" dirty="0">
                <a:solidFill>
                  <a:schemeClr val="tx2">
                    <a:lumMod val="60000"/>
                    <a:lumOff val="40000"/>
                  </a:schemeClr>
                </a:solidFill>
              </a:rPr>
              <a:t> que se convirtió en la principal </a:t>
            </a:r>
            <a:r>
              <a:rPr lang="es-ES_tradnl" sz="1600" b="1" u="sng" dirty="0" smtClean="0">
                <a:solidFill>
                  <a:schemeClr val="tx2">
                    <a:lumMod val="60000"/>
                    <a:lumOff val="40000"/>
                  </a:schemeClr>
                </a:solidFill>
              </a:rPr>
              <a:t>Red en árbol</a:t>
            </a:r>
            <a:r>
              <a:rPr lang="es-ES_tradnl" sz="1600" b="1" u="sng" dirty="0">
                <a:solidFill>
                  <a:schemeClr val="tx2">
                    <a:lumMod val="60000"/>
                    <a:lumOff val="40000"/>
                  </a:schemeClr>
                </a:solidFill>
              </a:rPr>
              <a:t> </a:t>
            </a:r>
            <a:r>
              <a:rPr lang="es-ES_tradnl" sz="1600" b="1" dirty="0">
                <a:solidFill>
                  <a:schemeClr val="tx2">
                    <a:lumMod val="60000"/>
                    <a:lumOff val="40000"/>
                  </a:schemeClr>
                </a:solidFill>
              </a:rPr>
              <a:t>de Internet</a:t>
            </a:r>
          </a:p>
        </p:txBody>
      </p:sp>
      <p:sp>
        <p:nvSpPr>
          <p:cNvPr id="36" name="35 CuadroTexto"/>
          <p:cNvSpPr txBox="1"/>
          <p:nvPr/>
        </p:nvSpPr>
        <p:spPr>
          <a:xfrm>
            <a:off x="5143504" y="4786322"/>
            <a:ext cx="3000396" cy="646331"/>
          </a:xfrm>
          <a:prstGeom prst="rect">
            <a:avLst/>
          </a:prstGeom>
          <a:noFill/>
        </p:spPr>
        <p:txBody>
          <a:bodyPr wrap="square" rtlCol="0">
            <a:spAutoFit/>
          </a:bodyPr>
          <a:lstStyle/>
          <a:p>
            <a:r>
              <a:rPr lang="es-ES_tradnl" b="1" dirty="0" smtClean="0">
                <a:solidFill>
                  <a:schemeClr val="tx2">
                    <a:lumMod val="60000"/>
                    <a:lumOff val="40000"/>
                  </a:schemeClr>
                </a:solidFill>
              </a:rPr>
              <a:t>Integración </a:t>
            </a:r>
            <a:r>
              <a:rPr lang="es-ES_tradnl" b="1" dirty="0">
                <a:solidFill>
                  <a:schemeClr val="tx2">
                    <a:lumMod val="60000"/>
                    <a:lumOff val="40000"/>
                  </a:schemeClr>
                </a:solidFill>
              </a:rPr>
              <a:t>de los protocolos </a:t>
            </a:r>
            <a:r>
              <a:rPr lang="es-ES_tradnl" b="1" dirty="0" smtClean="0">
                <a:solidFill>
                  <a:schemeClr val="tx2">
                    <a:lumMod val="60000"/>
                    <a:lumOff val="40000"/>
                  </a:schemeClr>
                </a:solidFill>
              </a:rPr>
              <a:t> OSI</a:t>
            </a:r>
            <a:endParaRPr lang="es-ES_tradnl" b="1" dirty="0">
              <a:solidFill>
                <a:schemeClr val="tx2">
                  <a:lumMod val="60000"/>
                  <a:lumOff val="40000"/>
                </a:schemeClr>
              </a:solidFill>
            </a:endParaRPr>
          </a:p>
        </p:txBody>
      </p:sp>
      <p:sp>
        <p:nvSpPr>
          <p:cNvPr id="37" name="36 CuadroTexto"/>
          <p:cNvSpPr txBox="1"/>
          <p:nvPr/>
        </p:nvSpPr>
        <p:spPr>
          <a:xfrm>
            <a:off x="5214942" y="5786454"/>
            <a:ext cx="2928958" cy="646331"/>
          </a:xfrm>
          <a:prstGeom prst="rect">
            <a:avLst/>
          </a:prstGeom>
          <a:noFill/>
          <a:ln>
            <a:solidFill>
              <a:schemeClr val="bg1">
                <a:lumMod val="95000"/>
              </a:schemeClr>
            </a:solidFill>
          </a:ln>
        </p:spPr>
        <p:txBody>
          <a:bodyPr wrap="square" rtlCol="0">
            <a:spAutoFit/>
          </a:bodyPr>
          <a:lstStyle/>
          <a:p>
            <a:r>
              <a:rPr lang="es-ES_tradnl" b="1" dirty="0">
                <a:solidFill>
                  <a:schemeClr val="tx2">
                    <a:lumMod val="60000"/>
                    <a:lumOff val="40000"/>
                  </a:schemeClr>
                </a:solidFill>
              </a:rPr>
              <a:t>Internet alcanzó los mil cien millones de usuarios</a:t>
            </a:r>
          </a:p>
        </p:txBody>
      </p:sp>
      <p:sp>
        <p:nvSpPr>
          <p:cNvPr id="10242" name="AutoShape 2" descr="http://www.liveonnet.tk/wp-content/uploads/2010/04/ih1.bmp"/>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s-ES" dirty="0"/>
          </a:p>
        </p:txBody>
      </p:sp>
      <p:pic>
        <p:nvPicPr>
          <p:cNvPr id="30" name="THE CLIMB.mp3">
            <a:hlinkClick r:id="" action="ppaction://media"/>
          </p:cNvPr>
          <p:cNvPicPr>
            <a:picLocks noRot="1" noChangeAspect="1"/>
          </p:cNvPicPr>
          <p:nvPr>
            <a:audioFile r:link="rId1"/>
          </p:nvPr>
        </p:nvPicPr>
        <p:blipFill>
          <a:blip r:embed="rId5" cstate="print"/>
          <a:stretch>
            <a:fillRect/>
          </a:stretch>
        </p:blipFill>
        <p:spPr>
          <a:xfrm>
            <a:off x="7164288" y="6381328"/>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ntr" presetSubtype="0" fill="hold" nodeType="clickEffect">
                                  <p:stCondLst>
                                    <p:cond delay="0"/>
                                  </p:stCondLst>
                                  <p:childTnLst>
                                    <p:set>
                                      <p:cBhvr>
                                        <p:cTn id="6" dur="1" fill="hold">
                                          <p:stCondLst>
                                            <p:cond delay="0"/>
                                          </p:stCondLst>
                                        </p:cTn>
                                        <p:tgtEl>
                                          <p:spTgt spid="10250"/>
                                        </p:tgtEl>
                                        <p:attrNameLst>
                                          <p:attrName>style.visibility</p:attrName>
                                        </p:attrNameLst>
                                      </p:cBhvr>
                                      <p:to>
                                        <p:strVal val="visible"/>
                                      </p:to>
                                    </p:set>
                                    <p:anim calcmode="lin" valueType="num">
                                      <p:cBhvr>
                                        <p:cTn id="7" dur="15000" fill="hold"/>
                                        <p:tgtEl>
                                          <p:spTgt spid="10250"/>
                                        </p:tgtEl>
                                        <p:attrNameLst>
                                          <p:attrName>ppt_x</p:attrName>
                                        </p:attrNameLst>
                                      </p:cBhvr>
                                      <p:tavLst>
                                        <p:tav tm="0">
                                          <p:val>
                                            <p:strVal val="#ppt_x"/>
                                          </p:val>
                                        </p:tav>
                                        <p:tav tm="100000">
                                          <p:val>
                                            <p:strVal val="#ppt_x"/>
                                          </p:val>
                                        </p:tav>
                                      </p:tavLst>
                                    </p:anim>
                                    <p:anim calcmode="lin" valueType="num">
                                      <p:cBhvr>
                                        <p:cTn id="8" dur="15000" fill="hold"/>
                                        <p:tgtEl>
                                          <p:spTgt spid="10250"/>
                                        </p:tgtEl>
                                        <p:attrNameLst>
                                          <p:attrName>ppt_y</p:attrName>
                                        </p:attrNameLst>
                                      </p:cBhvr>
                                      <p:tavLst>
                                        <p:tav tm="0">
                                          <p:val>
                                            <p:strVal val="#ppt_y+1"/>
                                          </p:val>
                                        </p:tav>
                                        <p:tav tm="100000">
                                          <p:val>
                                            <p:strVal val="#ppt_y-1"/>
                                          </p:val>
                                        </p:tav>
                                      </p:tavLst>
                                    </p:anim>
                                  </p:childTnLst>
                                </p:cTn>
                              </p:par>
                            </p:childTnLst>
                          </p:cTn>
                        </p:par>
                      </p:childTnLst>
                    </p:cTn>
                  </p:par>
                  <p:par>
                    <p:cTn id="9" fill="hold">
                      <p:stCondLst>
                        <p:cond delay="indefinite"/>
                      </p:stCondLst>
                      <p:childTnLst>
                        <p:par>
                          <p:cTn id="10" fill="hold">
                            <p:stCondLst>
                              <p:cond delay="0"/>
                            </p:stCondLst>
                            <p:childTnLst>
                              <p:par>
                                <p:cTn id="11" presetID="50" presetClass="exit" presetSubtype="0" accel="100000" fill="hold" nodeType="clickEffect">
                                  <p:stCondLst>
                                    <p:cond delay="0"/>
                                  </p:stCondLst>
                                  <p:childTnLst>
                                    <p:anim calcmode="lin" valueType="num">
                                      <p:cBhvr>
                                        <p:cTn id="12" dur="1000"/>
                                        <p:tgtEl>
                                          <p:spTgt spid="10250"/>
                                        </p:tgtEl>
                                        <p:attrNameLst>
                                          <p:attrName>ppt_w</p:attrName>
                                        </p:attrNameLst>
                                      </p:cBhvr>
                                      <p:tavLst>
                                        <p:tav tm="0">
                                          <p:val>
                                            <p:strVal val="ppt_w"/>
                                          </p:val>
                                        </p:tav>
                                        <p:tav tm="100000">
                                          <p:val>
                                            <p:strVal val="ppt_w+.3"/>
                                          </p:val>
                                        </p:tav>
                                      </p:tavLst>
                                    </p:anim>
                                    <p:anim calcmode="lin" valueType="num">
                                      <p:cBhvr>
                                        <p:cTn id="13" dur="1000"/>
                                        <p:tgtEl>
                                          <p:spTgt spid="10250"/>
                                        </p:tgtEl>
                                        <p:attrNameLst>
                                          <p:attrName>ppt_h</p:attrName>
                                        </p:attrNameLst>
                                      </p:cBhvr>
                                      <p:tavLst>
                                        <p:tav tm="0">
                                          <p:val>
                                            <p:strVal val="ppt_h"/>
                                          </p:val>
                                        </p:tav>
                                        <p:tav tm="100000">
                                          <p:val>
                                            <p:strVal val="ppt_h"/>
                                          </p:val>
                                        </p:tav>
                                      </p:tavLst>
                                    </p:anim>
                                    <p:animEffect transition="out" filter="fade">
                                      <p:cBhvr>
                                        <p:cTn id="14" dur="1000"/>
                                        <p:tgtEl>
                                          <p:spTgt spid="10250"/>
                                        </p:tgtEl>
                                      </p:cBhvr>
                                    </p:animEffect>
                                    <p:set>
                                      <p:cBhvr>
                                        <p:cTn id="15" dur="1" fill="hold">
                                          <p:stCondLst>
                                            <p:cond delay="999"/>
                                          </p:stCondLst>
                                        </p:cTn>
                                        <p:tgtEl>
                                          <p:spTgt spid="10250"/>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35" presetClass="entr" presetSubtype="0" fill="hold" nodeType="clickEffect">
                                  <p:stCondLst>
                                    <p:cond delay="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2000"/>
                                        <p:tgtEl>
                                          <p:spTgt spid="10">
                                            <p:txEl>
                                              <p:pRg st="0" end="0"/>
                                            </p:txEl>
                                          </p:spTgt>
                                        </p:tgtEl>
                                      </p:cBhvr>
                                    </p:animEffect>
                                    <p:anim calcmode="lin" valueType="num">
                                      <p:cBhvr>
                                        <p:cTn id="21" dur="2000" fill="hold"/>
                                        <p:tgtEl>
                                          <p:spTgt spid="10">
                                            <p:txEl>
                                              <p:pRg st="0" end="0"/>
                                            </p:txEl>
                                          </p:spTgt>
                                        </p:tgtEl>
                                        <p:attrNameLst>
                                          <p:attrName>style.rotation</p:attrName>
                                        </p:attrNameLst>
                                      </p:cBhvr>
                                      <p:tavLst>
                                        <p:tav tm="0">
                                          <p:val>
                                            <p:fltVal val="720"/>
                                          </p:val>
                                        </p:tav>
                                        <p:tav tm="100000">
                                          <p:val>
                                            <p:fltVal val="0"/>
                                          </p:val>
                                        </p:tav>
                                      </p:tavLst>
                                    </p:anim>
                                    <p:anim calcmode="lin" valueType="num">
                                      <p:cBhvr>
                                        <p:cTn id="22" dur="2000" fill="hold"/>
                                        <p:tgtEl>
                                          <p:spTgt spid="10">
                                            <p:txEl>
                                              <p:pRg st="0" end="0"/>
                                            </p:txEl>
                                          </p:spTgt>
                                        </p:tgtEl>
                                        <p:attrNameLst>
                                          <p:attrName>ppt_h</p:attrName>
                                        </p:attrNameLst>
                                      </p:cBhvr>
                                      <p:tavLst>
                                        <p:tav tm="0">
                                          <p:val>
                                            <p:fltVal val="0"/>
                                          </p:val>
                                        </p:tav>
                                        <p:tav tm="100000">
                                          <p:val>
                                            <p:strVal val="#ppt_h"/>
                                          </p:val>
                                        </p:tav>
                                      </p:tavLst>
                                    </p:anim>
                                    <p:anim calcmode="lin" valueType="num">
                                      <p:cBhvr>
                                        <p:cTn id="23" dur="2000" fill="hold"/>
                                        <p:tgtEl>
                                          <p:spTgt spid="10">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13">
                                            <p:txEl>
                                              <p:pRg st="0" end="0"/>
                                            </p:txEl>
                                          </p:spTgt>
                                        </p:tgtEl>
                                        <p:attrNameLst>
                                          <p:attrName>style.visibility</p:attrName>
                                        </p:attrNameLst>
                                      </p:cBhvr>
                                      <p:to>
                                        <p:strVal val="visible"/>
                                      </p:to>
                                    </p:set>
                                    <p:anim calcmode="lin" valueType="num">
                                      <p:cBhvr>
                                        <p:cTn id="28" dur="1000" fill="hold"/>
                                        <p:tgtEl>
                                          <p:spTgt spid="13">
                                            <p:txEl>
                                              <p:pRg st="0" end="0"/>
                                            </p:txEl>
                                          </p:spTgt>
                                        </p:tgtEl>
                                        <p:attrNameLst>
                                          <p:attrName>ppt_x</p:attrName>
                                        </p:attrNameLst>
                                      </p:cBhvr>
                                      <p:tavLst>
                                        <p:tav tm="0">
                                          <p:val>
                                            <p:strVal val="#ppt_x-.2"/>
                                          </p:val>
                                        </p:tav>
                                        <p:tav tm="100000">
                                          <p:val>
                                            <p:strVal val="#ppt_x"/>
                                          </p:val>
                                        </p:tav>
                                      </p:tavLst>
                                    </p:anim>
                                    <p:anim calcmode="lin" valueType="num">
                                      <p:cBhvr>
                                        <p:cTn id="29" dur="1000" fill="hold"/>
                                        <p:tgtEl>
                                          <p:spTgt spid="1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13">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17">
                                            <p:txEl>
                                              <p:pRg st="0" end="0"/>
                                            </p:txEl>
                                          </p:spTgt>
                                        </p:tgtEl>
                                        <p:attrNameLst>
                                          <p:attrName>style.visibility</p:attrName>
                                        </p:attrNameLst>
                                      </p:cBhvr>
                                      <p:to>
                                        <p:strVal val="visible"/>
                                      </p:to>
                                    </p:set>
                                    <p:anim calcmode="lin" valueType="num">
                                      <p:cBhvr>
                                        <p:cTn id="35" dur="1000" fill="hold"/>
                                        <p:tgtEl>
                                          <p:spTgt spid="17">
                                            <p:txEl>
                                              <p:pRg st="0" end="0"/>
                                            </p:txEl>
                                          </p:spTgt>
                                        </p:tgtEl>
                                        <p:attrNameLst>
                                          <p:attrName>ppt_x</p:attrName>
                                        </p:attrNameLst>
                                      </p:cBhvr>
                                      <p:tavLst>
                                        <p:tav tm="0">
                                          <p:val>
                                            <p:strVal val="#ppt_x-.2"/>
                                          </p:val>
                                        </p:tav>
                                        <p:tav tm="100000">
                                          <p:val>
                                            <p:strVal val="#ppt_x"/>
                                          </p:val>
                                        </p:tav>
                                      </p:tavLst>
                                    </p:anim>
                                    <p:anim calcmode="lin" valueType="num">
                                      <p:cBhvr>
                                        <p:cTn id="36" dur="1000" fill="hold"/>
                                        <p:tgtEl>
                                          <p:spTgt spid="1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1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18">
                                            <p:txEl>
                                              <p:pRg st="0" end="0"/>
                                            </p:txEl>
                                          </p:spTgt>
                                        </p:tgtEl>
                                        <p:attrNameLst>
                                          <p:attrName>style.visibility</p:attrName>
                                        </p:attrNameLst>
                                      </p:cBhvr>
                                      <p:to>
                                        <p:strVal val="visible"/>
                                      </p:to>
                                    </p:set>
                                    <p:anim calcmode="lin" valueType="num">
                                      <p:cBhvr>
                                        <p:cTn id="42" dur="1000" fill="hold"/>
                                        <p:tgtEl>
                                          <p:spTgt spid="18">
                                            <p:txEl>
                                              <p:pRg st="0" end="0"/>
                                            </p:txEl>
                                          </p:spTgt>
                                        </p:tgtEl>
                                        <p:attrNameLst>
                                          <p:attrName>ppt_x</p:attrName>
                                        </p:attrNameLst>
                                      </p:cBhvr>
                                      <p:tavLst>
                                        <p:tav tm="0">
                                          <p:val>
                                            <p:strVal val="#ppt_x-.2"/>
                                          </p:val>
                                        </p:tav>
                                        <p:tav tm="100000">
                                          <p:val>
                                            <p:strVal val="#ppt_x"/>
                                          </p:val>
                                        </p:tav>
                                      </p:tavLst>
                                    </p:anim>
                                    <p:anim calcmode="lin" valueType="num">
                                      <p:cBhvr>
                                        <p:cTn id="43" dur="1000" fill="hold"/>
                                        <p:tgtEl>
                                          <p:spTgt spid="18">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18">
                                            <p:txEl>
                                              <p:pRg st="0" end="0"/>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nodeType="clickEffect">
                                  <p:stCondLst>
                                    <p:cond delay="0"/>
                                  </p:stCondLst>
                                  <p:childTnLst>
                                    <p:set>
                                      <p:cBhvr>
                                        <p:cTn id="48" dur="1" fill="hold">
                                          <p:stCondLst>
                                            <p:cond delay="0"/>
                                          </p:stCondLst>
                                        </p:cTn>
                                        <p:tgtEl>
                                          <p:spTgt spid="20">
                                            <p:txEl>
                                              <p:pRg st="0" end="0"/>
                                            </p:txEl>
                                          </p:spTgt>
                                        </p:tgtEl>
                                        <p:attrNameLst>
                                          <p:attrName>style.visibility</p:attrName>
                                        </p:attrNameLst>
                                      </p:cBhvr>
                                      <p:to>
                                        <p:strVal val="visible"/>
                                      </p:to>
                                    </p:set>
                                    <p:anim calcmode="lin" valueType="num">
                                      <p:cBhvr>
                                        <p:cTn id="49" dur="1000" fill="hold"/>
                                        <p:tgtEl>
                                          <p:spTgt spid="20">
                                            <p:txEl>
                                              <p:pRg st="0" end="0"/>
                                            </p:txEl>
                                          </p:spTgt>
                                        </p:tgtEl>
                                        <p:attrNameLst>
                                          <p:attrName>ppt_x</p:attrName>
                                        </p:attrNameLst>
                                      </p:cBhvr>
                                      <p:tavLst>
                                        <p:tav tm="0">
                                          <p:val>
                                            <p:strVal val="#ppt_x-.2"/>
                                          </p:val>
                                        </p:tav>
                                        <p:tav tm="100000">
                                          <p:val>
                                            <p:strVal val="#ppt_x"/>
                                          </p:val>
                                        </p:tav>
                                      </p:tavLst>
                                    </p:anim>
                                    <p:anim calcmode="lin" valueType="num">
                                      <p:cBhvr>
                                        <p:cTn id="50" dur="1000" fill="hold"/>
                                        <p:tgtEl>
                                          <p:spTgt spid="20">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51" dur="1000"/>
                                        <p:tgtEl>
                                          <p:spTgt spid="20">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grpId="0" nodeType="click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p:cTn id="56" dur="1000" fill="hold"/>
                                        <p:tgtEl>
                                          <p:spTgt spid="21"/>
                                        </p:tgtEl>
                                        <p:attrNameLst>
                                          <p:attrName>ppt_x</p:attrName>
                                        </p:attrNameLst>
                                      </p:cBhvr>
                                      <p:tavLst>
                                        <p:tav tm="0">
                                          <p:val>
                                            <p:strVal val="#ppt_x-.2"/>
                                          </p:val>
                                        </p:tav>
                                        <p:tav tm="100000">
                                          <p:val>
                                            <p:strVal val="#ppt_x"/>
                                          </p:val>
                                        </p:tav>
                                      </p:tavLst>
                                    </p:anim>
                                    <p:anim calcmode="lin" valueType="num">
                                      <p:cBhvr>
                                        <p:cTn id="57" dur="1000" fill="hold"/>
                                        <p:tgtEl>
                                          <p:spTgt spid="21"/>
                                        </p:tgtEl>
                                        <p:attrNameLst>
                                          <p:attrName>ppt_y</p:attrName>
                                        </p:attrNameLst>
                                      </p:cBhvr>
                                      <p:tavLst>
                                        <p:tav tm="0">
                                          <p:val>
                                            <p:strVal val="#ppt_y"/>
                                          </p:val>
                                        </p:tav>
                                        <p:tav tm="100000">
                                          <p:val>
                                            <p:strVal val="#ppt_y"/>
                                          </p:val>
                                        </p:tav>
                                      </p:tavLst>
                                    </p:anim>
                                    <p:animEffect transition="in" filter="wipe(right)" prLst="gradientSize: 0.1">
                                      <p:cBhvr>
                                        <p:cTn id="58" dur="1000"/>
                                        <p:tgtEl>
                                          <p:spTgt spid="21"/>
                                        </p:tgtEl>
                                      </p:cBhvr>
                                    </p:animEffect>
                                  </p:childTnLst>
                                </p:cTn>
                              </p:par>
                            </p:childTnLst>
                          </p:cTn>
                        </p:par>
                      </p:childTnLst>
                    </p:cTn>
                  </p:par>
                  <p:par>
                    <p:cTn id="59" fill="hold">
                      <p:stCondLst>
                        <p:cond delay="indefinite"/>
                      </p:stCondLst>
                      <p:childTnLst>
                        <p:par>
                          <p:cTn id="60" fill="hold">
                            <p:stCondLst>
                              <p:cond delay="0"/>
                            </p:stCondLst>
                            <p:childTnLst>
                              <p:par>
                                <p:cTn id="61" presetID="29" presetClass="entr" presetSubtype="0" fill="hold" nodeType="clickEffect">
                                  <p:stCondLst>
                                    <p:cond delay="0"/>
                                  </p:stCondLst>
                                  <p:childTnLst>
                                    <p:set>
                                      <p:cBhvr>
                                        <p:cTn id="62" dur="1" fill="hold">
                                          <p:stCondLst>
                                            <p:cond delay="0"/>
                                          </p:stCondLst>
                                        </p:cTn>
                                        <p:tgtEl>
                                          <p:spTgt spid="22">
                                            <p:txEl>
                                              <p:pRg st="0" end="0"/>
                                            </p:txEl>
                                          </p:spTgt>
                                        </p:tgtEl>
                                        <p:attrNameLst>
                                          <p:attrName>style.visibility</p:attrName>
                                        </p:attrNameLst>
                                      </p:cBhvr>
                                      <p:to>
                                        <p:strVal val="visible"/>
                                      </p:to>
                                    </p:set>
                                    <p:anim calcmode="lin" valueType="num">
                                      <p:cBhvr>
                                        <p:cTn id="63" dur="1000" fill="hold"/>
                                        <p:tgtEl>
                                          <p:spTgt spid="22">
                                            <p:txEl>
                                              <p:pRg st="0" end="0"/>
                                            </p:txEl>
                                          </p:spTgt>
                                        </p:tgtEl>
                                        <p:attrNameLst>
                                          <p:attrName>ppt_x</p:attrName>
                                        </p:attrNameLst>
                                      </p:cBhvr>
                                      <p:tavLst>
                                        <p:tav tm="0">
                                          <p:val>
                                            <p:strVal val="#ppt_x-.2"/>
                                          </p:val>
                                        </p:tav>
                                        <p:tav tm="100000">
                                          <p:val>
                                            <p:strVal val="#ppt_x"/>
                                          </p:val>
                                        </p:tav>
                                      </p:tavLst>
                                    </p:anim>
                                    <p:anim calcmode="lin" valueType="num">
                                      <p:cBhvr>
                                        <p:cTn id="64" dur="1000" fill="hold"/>
                                        <p:tgtEl>
                                          <p:spTgt spid="22">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65" dur="1000"/>
                                        <p:tgtEl>
                                          <p:spTgt spid="22">
                                            <p:txEl>
                                              <p:pRg st="0" end="0"/>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8" presetClass="entr" presetSubtype="0" accel="100000" fill="hold" nodeType="clickEffect">
                                  <p:stCondLst>
                                    <p:cond delay="0"/>
                                  </p:stCondLst>
                                  <p:childTnLst>
                                    <p:set>
                                      <p:cBhvr>
                                        <p:cTn id="69" dur="1" fill="hold">
                                          <p:stCondLst>
                                            <p:cond delay="0"/>
                                          </p:stCondLst>
                                        </p:cTn>
                                        <p:tgtEl>
                                          <p:spTgt spid="37">
                                            <p:txEl>
                                              <p:pRg st="0" end="0"/>
                                            </p:txEl>
                                          </p:spTgt>
                                        </p:tgtEl>
                                        <p:attrNameLst>
                                          <p:attrName>style.visibility</p:attrName>
                                        </p:attrNameLst>
                                      </p:cBhvr>
                                      <p:to>
                                        <p:strVal val="visible"/>
                                      </p:to>
                                    </p:set>
                                    <p:anim calcmode="lin" valueType="num">
                                      <p:cBhvr>
                                        <p:cTn id="70" dur="500" fill="hold"/>
                                        <p:tgtEl>
                                          <p:spTgt spid="37">
                                            <p:txEl>
                                              <p:pRg st="0" end="0"/>
                                            </p:txEl>
                                          </p:spTgt>
                                        </p:tgtEl>
                                        <p:attrNameLst>
                                          <p:attrName>ppt_w</p:attrName>
                                        </p:attrNameLst>
                                      </p:cBhvr>
                                      <p:tavLst>
                                        <p:tav tm="0">
                                          <p:val>
                                            <p:strVal val="#ppt_w*2.5"/>
                                          </p:val>
                                        </p:tav>
                                        <p:tav tm="100000">
                                          <p:val>
                                            <p:strVal val="#ppt_w"/>
                                          </p:val>
                                        </p:tav>
                                      </p:tavLst>
                                    </p:anim>
                                    <p:anim calcmode="lin" valueType="num">
                                      <p:cBhvr>
                                        <p:cTn id="71" dur="500" fill="hold"/>
                                        <p:tgtEl>
                                          <p:spTgt spid="37">
                                            <p:txEl>
                                              <p:pRg st="0" end="0"/>
                                            </p:txEl>
                                          </p:spTgt>
                                        </p:tgtEl>
                                        <p:attrNameLst>
                                          <p:attrName>ppt_h</p:attrName>
                                        </p:attrNameLst>
                                      </p:cBhvr>
                                      <p:tavLst>
                                        <p:tav tm="0">
                                          <p:val>
                                            <p:strVal val="#ppt_h*0.01"/>
                                          </p:val>
                                        </p:tav>
                                        <p:tav tm="100000">
                                          <p:val>
                                            <p:strVal val="#ppt_h"/>
                                          </p:val>
                                        </p:tav>
                                      </p:tavLst>
                                    </p:anim>
                                    <p:anim calcmode="lin" valueType="num">
                                      <p:cBhvr>
                                        <p:cTn id="72" dur="500" fill="hold"/>
                                        <p:tgtEl>
                                          <p:spTgt spid="37">
                                            <p:txEl>
                                              <p:pRg st="0" end="0"/>
                                            </p:txEl>
                                          </p:spTgt>
                                        </p:tgtEl>
                                        <p:attrNameLst>
                                          <p:attrName>ppt_x</p:attrName>
                                        </p:attrNameLst>
                                      </p:cBhvr>
                                      <p:tavLst>
                                        <p:tav tm="0">
                                          <p:val>
                                            <p:strVal val="#ppt_x"/>
                                          </p:val>
                                        </p:tav>
                                        <p:tav tm="100000">
                                          <p:val>
                                            <p:strVal val="#ppt_x"/>
                                          </p:val>
                                        </p:tav>
                                      </p:tavLst>
                                    </p:anim>
                                    <p:anim calcmode="lin" valueType="num">
                                      <p:cBhvr>
                                        <p:cTn id="73" dur="500" fill="hold"/>
                                        <p:tgtEl>
                                          <p:spTgt spid="37">
                                            <p:txEl>
                                              <p:pRg st="0" end="0"/>
                                            </p:txEl>
                                          </p:spTgt>
                                        </p:tgtEl>
                                        <p:attrNameLst>
                                          <p:attrName>ppt_y</p:attrName>
                                        </p:attrNameLst>
                                      </p:cBhvr>
                                      <p:tavLst>
                                        <p:tav tm="0">
                                          <p:val>
                                            <p:strVal val="#ppt_h+1"/>
                                          </p:val>
                                        </p:tav>
                                        <p:tav tm="100000">
                                          <p:val>
                                            <p:strVal val="#ppt_y"/>
                                          </p:val>
                                        </p:tav>
                                      </p:tavLst>
                                    </p:anim>
                                    <p:animEffect transition="in" filter="fade">
                                      <p:cBhvr>
                                        <p:cTn id="74" dur="500"/>
                                        <p:tgtEl>
                                          <p:spTgt spid="37">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58" presetClass="entr" presetSubtype="0" accel="100000" fill="hold" nodeType="clickEffect">
                                  <p:stCondLst>
                                    <p:cond delay="0"/>
                                  </p:stCondLst>
                                  <p:childTnLst>
                                    <p:set>
                                      <p:cBhvr>
                                        <p:cTn id="78" dur="1" fill="hold">
                                          <p:stCondLst>
                                            <p:cond delay="0"/>
                                          </p:stCondLst>
                                        </p:cTn>
                                        <p:tgtEl>
                                          <p:spTgt spid="32">
                                            <p:txEl>
                                              <p:pRg st="0" end="0"/>
                                            </p:txEl>
                                          </p:spTgt>
                                        </p:tgtEl>
                                        <p:attrNameLst>
                                          <p:attrName>style.visibility</p:attrName>
                                        </p:attrNameLst>
                                      </p:cBhvr>
                                      <p:to>
                                        <p:strVal val="visible"/>
                                      </p:to>
                                    </p:set>
                                    <p:anim calcmode="lin" valueType="num">
                                      <p:cBhvr>
                                        <p:cTn id="79" dur="500" fill="hold"/>
                                        <p:tgtEl>
                                          <p:spTgt spid="32">
                                            <p:txEl>
                                              <p:pRg st="0" end="0"/>
                                            </p:txEl>
                                          </p:spTgt>
                                        </p:tgtEl>
                                        <p:attrNameLst>
                                          <p:attrName>ppt_w</p:attrName>
                                        </p:attrNameLst>
                                      </p:cBhvr>
                                      <p:tavLst>
                                        <p:tav tm="0">
                                          <p:val>
                                            <p:strVal val="#ppt_w*2.5"/>
                                          </p:val>
                                        </p:tav>
                                        <p:tav tm="100000">
                                          <p:val>
                                            <p:strVal val="#ppt_w"/>
                                          </p:val>
                                        </p:tav>
                                      </p:tavLst>
                                    </p:anim>
                                    <p:anim calcmode="lin" valueType="num">
                                      <p:cBhvr>
                                        <p:cTn id="80" dur="500" fill="hold"/>
                                        <p:tgtEl>
                                          <p:spTgt spid="32">
                                            <p:txEl>
                                              <p:pRg st="0" end="0"/>
                                            </p:txEl>
                                          </p:spTgt>
                                        </p:tgtEl>
                                        <p:attrNameLst>
                                          <p:attrName>ppt_h</p:attrName>
                                        </p:attrNameLst>
                                      </p:cBhvr>
                                      <p:tavLst>
                                        <p:tav tm="0">
                                          <p:val>
                                            <p:strVal val="#ppt_h*0.01"/>
                                          </p:val>
                                        </p:tav>
                                        <p:tav tm="100000">
                                          <p:val>
                                            <p:strVal val="#ppt_h"/>
                                          </p:val>
                                        </p:tav>
                                      </p:tavLst>
                                    </p:anim>
                                    <p:anim calcmode="lin" valueType="num">
                                      <p:cBhvr>
                                        <p:cTn id="81"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82" dur="500" fill="hold"/>
                                        <p:tgtEl>
                                          <p:spTgt spid="32">
                                            <p:txEl>
                                              <p:pRg st="0" end="0"/>
                                            </p:txEl>
                                          </p:spTgt>
                                        </p:tgtEl>
                                        <p:attrNameLst>
                                          <p:attrName>ppt_y</p:attrName>
                                        </p:attrNameLst>
                                      </p:cBhvr>
                                      <p:tavLst>
                                        <p:tav tm="0">
                                          <p:val>
                                            <p:strVal val="#ppt_h+1"/>
                                          </p:val>
                                        </p:tav>
                                        <p:tav tm="100000">
                                          <p:val>
                                            <p:strVal val="#ppt_y"/>
                                          </p:val>
                                        </p:tav>
                                      </p:tavLst>
                                    </p:anim>
                                    <p:animEffect transition="in" filter="fade">
                                      <p:cBhvr>
                                        <p:cTn id="83" dur="500"/>
                                        <p:tgtEl>
                                          <p:spTgt spid="32">
                                            <p:txEl>
                                              <p:pRg st="0" end="0"/>
                                            </p:txEl>
                                          </p:spTgt>
                                        </p:tgtEl>
                                      </p:cBhvr>
                                    </p:animEffect>
                                  </p:childTnLst>
                                </p:cTn>
                              </p:par>
                            </p:childTnLst>
                          </p:cTn>
                        </p:par>
                      </p:childTnLst>
                    </p:cTn>
                  </p:par>
                  <p:par>
                    <p:cTn id="84" fill="hold">
                      <p:stCondLst>
                        <p:cond delay="indefinite"/>
                      </p:stCondLst>
                      <p:childTnLst>
                        <p:par>
                          <p:cTn id="85" fill="hold">
                            <p:stCondLst>
                              <p:cond delay="0"/>
                            </p:stCondLst>
                            <p:childTnLst>
                              <p:par>
                                <p:cTn id="86" presetID="58" presetClass="entr" presetSubtype="0" accel="100000" fill="hold" nodeType="clickEffect">
                                  <p:stCondLst>
                                    <p:cond delay="0"/>
                                  </p:stCondLst>
                                  <p:childTnLst>
                                    <p:set>
                                      <p:cBhvr>
                                        <p:cTn id="87" dur="1" fill="hold">
                                          <p:stCondLst>
                                            <p:cond delay="0"/>
                                          </p:stCondLst>
                                        </p:cTn>
                                        <p:tgtEl>
                                          <p:spTgt spid="34">
                                            <p:txEl>
                                              <p:pRg st="0" end="0"/>
                                            </p:txEl>
                                          </p:spTgt>
                                        </p:tgtEl>
                                        <p:attrNameLst>
                                          <p:attrName>style.visibility</p:attrName>
                                        </p:attrNameLst>
                                      </p:cBhvr>
                                      <p:to>
                                        <p:strVal val="visible"/>
                                      </p:to>
                                    </p:set>
                                    <p:anim calcmode="lin" valueType="num">
                                      <p:cBhvr>
                                        <p:cTn id="88" dur="500" fill="hold"/>
                                        <p:tgtEl>
                                          <p:spTgt spid="34">
                                            <p:txEl>
                                              <p:pRg st="0" end="0"/>
                                            </p:txEl>
                                          </p:spTgt>
                                        </p:tgtEl>
                                        <p:attrNameLst>
                                          <p:attrName>ppt_w</p:attrName>
                                        </p:attrNameLst>
                                      </p:cBhvr>
                                      <p:tavLst>
                                        <p:tav tm="0">
                                          <p:val>
                                            <p:strVal val="#ppt_w*2.5"/>
                                          </p:val>
                                        </p:tav>
                                        <p:tav tm="100000">
                                          <p:val>
                                            <p:strVal val="#ppt_w"/>
                                          </p:val>
                                        </p:tav>
                                      </p:tavLst>
                                    </p:anim>
                                    <p:anim calcmode="lin" valueType="num">
                                      <p:cBhvr>
                                        <p:cTn id="89" dur="500" fill="hold"/>
                                        <p:tgtEl>
                                          <p:spTgt spid="34">
                                            <p:txEl>
                                              <p:pRg st="0" end="0"/>
                                            </p:txEl>
                                          </p:spTgt>
                                        </p:tgtEl>
                                        <p:attrNameLst>
                                          <p:attrName>ppt_h</p:attrName>
                                        </p:attrNameLst>
                                      </p:cBhvr>
                                      <p:tavLst>
                                        <p:tav tm="0">
                                          <p:val>
                                            <p:strVal val="#ppt_h*0.01"/>
                                          </p:val>
                                        </p:tav>
                                        <p:tav tm="100000">
                                          <p:val>
                                            <p:strVal val="#ppt_h"/>
                                          </p:val>
                                        </p:tav>
                                      </p:tavLst>
                                    </p:anim>
                                    <p:anim calcmode="lin" valueType="num">
                                      <p:cBhvr>
                                        <p:cTn id="90"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91" dur="500" fill="hold"/>
                                        <p:tgtEl>
                                          <p:spTgt spid="34">
                                            <p:txEl>
                                              <p:pRg st="0" end="0"/>
                                            </p:txEl>
                                          </p:spTgt>
                                        </p:tgtEl>
                                        <p:attrNameLst>
                                          <p:attrName>ppt_y</p:attrName>
                                        </p:attrNameLst>
                                      </p:cBhvr>
                                      <p:tavLst>
                                        <p:tav tm="0">
                                          <p:val>
                                            <p:strVal val="#ppt_h+1"/>
                                          </p:val>
                                        </p:tav>
                                        <p:tav tm="100000">
                                          <p:val>
                                            <p:strVal val="#ppt_y"/>
                                          </p:val>
                                        </p:tav>
                                      </p:tavLst>
                                    </p:anim>
                                    <p:animEffect transition="in" filter="fade">
                                      <p:cBhvr>
                                        <p:cTn id="92" dur="500"/>
                                        <p:tgtEl>
                                          <p:spTgt spid="34">
                                            <p:txEl>
                                              <p:pRg st="0" end="0"/>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58" presetClass="entr" presetSubtype="0" accel="100000" fill="hold" nodeType="clickEffect">
                                  <p:stCondLst>
                                    <p:cond delay="0"/>
                                  </p:stCondLst>
                                  <p:childTnLst>
                                    <p:set>
                                      <p:cBhvr>
                                        <p:cTn id="96" dur="1" fill="hold">
                                          <p:stCondLst>
                                            <p:cond delay="0"/>
                                          </p:stCondLst>
                                        </p:cTn>
                                        <p:tgtEl>
                                          <p:spTgt spid="35">
                                            <p:txEl>
                                              <p:pRg st="0" end="0"/>
                                            </p:txEl>
                                          </p:spTgt>
                                        </p:tgtEl>
                                        <p:attrNameLst>
                                          <p:attrName>style.visibility</p:attrName>
                                        </p:attrNameLst>
                                      </p:cBhvr>
                                      <p:to>
                                        <p:strVal val="visible"/>
                                      </p:to>
                                    </p:set>
                                    <p:anim calcmode="lin" valueType="num">
                                      <p:cBhvr>
                                        <p:cTn id="97" dur="500" fill="hold"/>
                                        <p:tgtEl>
                                          <p:spTgt spid="35">
                                            <p:txEl>
                                              <p:pRg st="0" end="0"/>
                                            </p:txEl>
                                          </p:spTgt>
                                        </p:tgtEl>
                                        <p:attrNameLst>
                                          <p:attrName>ppt_w</p:attrName>
                                        </p:attrNameLst>
                                      </p:cBhvr>
                                      <p:tavLst>
                                        <p:tav tm="0">
                                          <p:val>
                                            <p:strVal val="#ppt_w*2.5"/>
                                          </p:val>
                                        </p:tav>
                                        <p:tav tm="100000">
                                          <p:val>
                                            <p:strVal val="#ppt_w"/>
                                          </p:val>
                                        </p:tav>
                                      </p:tavLst>
                                    </p:anim>
                                    <p:anim calcmode="lin" valueType="num">
                                      <p:cBhvr>
                                        <p:cTn id="98" dur="500" fill="hold"/>
                                        <p:tgtEl>
                                          <p:spTgt spid="35">
                                            <p:txEl>
                                              <p:pRg st="0" end="0"/>
                                            </p:txEl>
                                          </p:spTgt>
                                        </p:tgtEl>
                                        <p:attrNameLst>
                                          <p:attrName>ppt_h</p:attrName>
                                        </p:attrNameLst>
                                      </p:cBhvr>
                                      <p:tavLst>
                                        <p:tav tm="0">
                                          <p:val>
                                            <p:strVal val="#ppt_h*0.01"/>
                                          </p:val>
                                        </p:tav>
                                        <p:tav tm="100000">
                                          <p:val>
                                            <p:strVal val="#ppt_h"/>
                                          </p:val>
                                        </p:tav>
                                      </p:tavLst>
                                    </p:anim>
                                    <p:anim calcmode="lin" valueType="num">
                                      <p:cBhvr>
                                        <p:cTn id="99"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100" dur="500" fill="hold"/>
                                        <p:tgtEl>
                                          <p:spTgt spid="35">
                                            <p:txEl>
                                              <p:pRg st="0" end="0"/>
                                            </p:txEl>
                                          </p:spTgt>
                                        </p:tgtEl>
                                        <p:attrNameLst>
                                          <p:attrName>ppt_y</p:attrName>
                                        </p:attrNameLst>
                                      </p:cBhvr>
                                      <p:tavLst>
                                        <p:tav tm="0">
                                          <p:val>
                                            <p:strVal val="#ppt_h+1"/>
                                          </p:val>
                                        </p:tav>
                                        <p:tav tm="100000">
                                          <p:val>
                                            <p:strVal val="#ppt_y"/>
                                          </p:val>
                                        </p:tav>
                                      </p:tavLst>
                                    </p:anim>
                                    <p:animEffect transition="in" filter="fade">
                                      <p:cBhvr>
                                        <p:cTn id="101" dur="500"/>
                                        <p:tgtEl>
                                          <p:spTgt spid="35">
                                            <p:txEl>
                                              <p:pRg st="0" end="0"/>
                                            </p:txEl>
                                          </p:spTgt>
                                        </p:tgtEl>
                                      </p:cBhvr>
                                    </p:animEffect>
                                  </p:childTnLst>
                                </p:cTn>
                              </p:par>
                            </p:childTnLst>
                          </p:cTn>
                        </p:par>
                      </p:childTnLst>
                    </p:cTn>
                  </p:par>
                  <p:par>
                    <p:cTn id="102" fill="hold">
                      <p:stCondLst>
                        <p:cond delay="indefinite"/>
                      </p:stCondLst>
                      <p:childTnLst>
                        <p:par>
                          <p:cTn id="103" fill="hold">
                            <p:stCondLst>
                              <p:cond delay="0"/>
                            </p:stCondLst>
                            <p:childTnLst>
                              <p:par>
                                <p:cTn id="104" presetID="58" presetClass="entr" presetSubtype="0" accel="100000" fill="hold" nodeType="clickEffect">
                                  <p:stCondLst>
                                    <p:cond delay="0"/>
                                  </p:stCondLst>
                                  <p:childTnLst>
                                    <p:set>
                                      <p:cBhvr>
                                        <p:cTn id="105" dur="1" fill="hold">
                                          <p:stCondLst>
                                            <p:cond delay="0"/>
                                          </p:stCondLst>
                                        </p:cTn>
                                        <p:tgtEl>
                                          <p:spTgt spid="36">
                                            <p:txEl>
                                              <p:pRg st="0" end="0"/>
                                            </p:txEl>
                                          </p:spTgt>
                                        </p:tgtEl>
                                        <p:attrNameLst>
                                          <p:attrName>style.visibility</p:attrName>
                                        </p:attrNameLst>
                                      </p:cBhvr>
                                      <p:to>
                                        <p:strVal val="visible"/>
                                      </p:to>
                                    </p:set>
                                    <p:anim calcmode="lin" valueType="num">
                                      <p:cBhvr>
                                        <p:cTn id="106" dur="500" fill="hold"/>
                                        <p:tgtEl>
                                          <p:spTgt spid="36">
                                            <p:txEl>
                                              <p:pRg st="0" end="0"/>
                                            </p:txEl>
                                          </p:spTgt>
                                        </p:tgtEl>
                                        <p:attrNameLst>
                                          <p:attrName>ppt_w</p:attrName>
                                        </p:attrNameLst>
                                      </p:cBhvr>
                                      <p:tavLst>
                                        <p:tav tm="0">
                                          <p:val>
                                            <p:strVal val="#ppt_w*2.5"/>
                                          </p:val>
                                        </p:tav>
                                        <p:tav tm="100000">
                                          <p:val>
                                            <p:strVal val="#ppt_w"/>
                                          </p:val>
                                        </p:tav>
                                      </p:tavLst>
                                    </p:anim>
                                    <p:anim calcmode="lin" valueType="num">
                                      <p:cBhvr>
                                        <p:cTn id="107" dur="500" fill="hold"/>
                                        <p:tgtEl>
                                          <p:spTgt spid="36">
                                            <p:txEl>
                                              <p:pRg st="0" end="0"/>
                                            </p:txEl>
                                          </p:spTgt>
                                        </p:tgtEl>
                                        <p:attrNameLst>
                                          <p:attrName>ppt_h</p:attrName>
                                        </p:attrNameLst>
                                      </p:cBhvr>
                                      <p:tavLst>
                                        <p:tav tm="0">
                                          <p:val>
                                            <p:strVal val="#ppt_h*0.01"/>
                                          </p:val>
                                        </p:tav>
                                        <p:tav tm="100000">
                                          <p:val>
                                            <p:strVal val="#ppt_h"/>
                                          </p:val>
                                        </p:tav>
                                      </p:tavLst>
                                    </p:anim>
                                    <p:anim calcmode="lin" valueType="num">
                                      <p:cBhvr>
                                        <p:cTn id="108"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p:cTn id="109" dur="500" fill="hold"/>
                                        <p:tgtEl>
                                          <p:spTgt spid="36">
                                            <p:txEl>
                                              <p:pRg st="0" end="0"/>
                                            </p:txEl>
                                          </p:spTgt>
                                        </p:tgtEl>
                                        <p:attrNameLst>
                                          <p:attrName>ppt_y</p:attrName>
                                        </p:attrNameLst>
                                      </p:cBhvr>
                                      <p:tavLst>
                                        <p:tav tm="0">
                                          <p:val>
                                            <p:strVal val="#ppt_h+1"/>
                                          </p:val>
                                        </p:tav>
                                        <p:tav tm="100000">
                                          <p:val>
                                            <p:strVal val="#ppt_y"/>
                                          </p:val>
                                        </p:tav>
                                      </p:tavLst>
                                    </p:anim>
                                    <p:animEffect transition="in" filter="fade">
                                      <p:cBhvr>
                                        <p:cTn id="110" dur="500"/>
                                        <p:tgtEl>
                                          <p:spTgt spid="36">
                                            <p:txEl>
                                              <p:pRg st="0" end="0"/>
                                            </p:txEl>
                                          </p:spTgt>
                                        </p:tgtEl>
                                      </p:cBhvr>
                                    </p:animEffect>
                                  </p:childTnLst>
                                </p:cTn>
                              </p:par>
                            </p:childTnLst>
                          </p:cTn>
                        </p:par>
                      </p:childTnLst>
                    </p:cTn>
                  </p:par>
                  <p:par>
                    <p:cTn id="111" fill="hold">
                      <p:stCondLst>
                        <p:cond delay="indefinite"/>
                      </p:stCondLst>
                      <p:childTnLst>
                        <p:par>
                          <p:cTn id="112" fill="hold">
                            <p:stCondLst>
                              <p:cond delay="0"/>
                            </p:stCondLst>
                            <p:childTnLst>
                              <p:par>
                                <p:cTn id="113" presetID="58" presetClass="entr" presetSubtype="0" accel="100000" fill="hold" nodeType="clickEffect">
                                  <p:stCondLst>
                                    <p:cond delay="0"/>
                                  </p:stCondLst>
                                  <p:childTnLst>
                                    <p:set>
                                      <p:cBhvr>
                                        <p:cTn id="114" dur="1" fill="hold">
                                          <p:stCondLst>
                                            <p:cond delay="0"/>
                                          </p:stCondLst>
                                        </p:cTn>
                                        <p:tgtEl>
                                          <p:spTgt spid="37">
                                            <p:txEl>
                                              <p:pRg st="0" end="0"/>
                                            </p:txEl>
                                          </p:spTgt>
                                        </p:tgtEl>
                                        <p:attrNameLst>
                                          <p:attrName>style.visibility</p:attrName>
                                        </p:attrNameLst>
                                      </p:cBhvr>
                                      <p:to>
                                        <p:strVal val="visible"/>
                                      </p:to>
                                    </p:set>
                                    <p:anim calcmode="lin" valueType="num">
                                      <p:cBhvr>
                                        <p:cTn id="115" dur="500" fill="hold"/>
                                        <p:tgtEl>
                                          <p:spTgt spid="37">
                                            <p:txEl>
                                              <p:pRg st="0" end="0"/>
                                            </p:txEl>
                                          </p:spTgt>
                                        </p:tgtEl>
                                        <p:attrNameLst>
                                          <p:attrName>ppt_w</p:attrName>
                                        </p:attrNameLst>
                                      </p:cBhvr>
                                      <p:tavLst>
                                        <p:tav tm="0">
                                          <p:val>
                                            <p:strVal val="#ppt_w*2.5"/>
                                          </p:val>
                                        </p:tav>
                                        <p:tav tm="100000">
                                          <p:val>
                                            <p:strVal val="#ppt_w"/>
                                          </p:val>
                                        </p:tav>
                                      </p:tavLst>
                                    </p:anim>
                                    <p:anim calcmode="lin" valueType="num">
                                      <p:cBhvr>
                                        <p:cTn id="116" dur="500" fill="hold"/>
                                        <p:tgtEl>
                                          <p:spTgt spid="37">
                                            <p:txEl>
                                              <p:pRg st="0" end="0"/>
                                            </p:txEl>
                                          </p:spTgt>
                                        </p:tgtEl>
                                        <p:attrNameLst>
                                          <p:attrName>ppt_h</p:attrName>
                                        </p:attrNameLst>
                                      </p:cBhvr>
                                      <p:tavLst>
                                        <p:tav tm="0">
                                          <p:val>
                                            <p:strVal val="#ppt_h*0.01"/>
                                          </p:val>
                                        </p:tav>
                                        <p:tav tm="100000">
                                          <p:val>
                                            <p:strVal val="#ppt_h"/>
                                          </p:val>
                                        </p:tav>
                                      </p:tavLst>
                                    </p:anim>
                                    <p:anim calcmode="lin" valueType="num">
                                      <p:cBhvr>
                                        <p:cTn id="117" dur="500" fill="hold"/>
                                        <p:tgtEl>
                                          <p:spTgt spid="37">
                                            <p:txEl>
                                              <p:pRg st="0" end="0"/>
                                            </p:txEl>
                                          </p:spTgt>
                                        </p:tgtEl>
                                        <p:attrNameLst>
                                          <p:attrName>ppt_x</p:attrName>
                                        </p:attrNameLst>
                                      </p:cBhvr>
                                      <p:tavLst>
                                        <p:tav tm="0">
                                          <p:val>
                                            <p:strVal val="#ppt_x"/>
                                          </p:val>
                                        </p:tav>
                                        <p:tav tm="100000">
                                          <p:val>
                                            <p:strVal val="#ppt_x"/>
                                          </p:val>
                                        </p:tav>
                                      </p:tavLst>
                                    </p:anim>
                                    <p:anim calcmode="lin" valueType="num">
                                      <p:cBhvr>
                                        <p:cTn id="118" dur="500" fill="hold"/>
                                        <p:tgtEl>
                                          <p:spTgt spid="37">
                                            <p:txEl>
                                              <p:pRg st="0" end="0"/>
                                            </p:txEl>
                                          </p:spTgt>
                                        </p:tgtEl>
                                        <p:attrNameLst>
                                          <p:attrName>ppt_y</p:attrName>
                                        </p:attrNameLst>
                                      </p:cBhvr>
                                      <p:tavLst>
                                        <p:tav tm="0">
                                          <p:val>
                                            <p:strVal val="#ppt_h+1"/>
                                          </p:val>
                                        </p:tav>
                                        <p:tav tm="100000">
                                          <p:val>
                                            <p:strVal val="#ppt_y"/>
                                          </p:val>
                                        </p:tav>
                                      </p:tavLst>
                                    </p:anim>
                                    <p:animEffect transition="in" filter="fade">
                                      <p:cBhvr>
                                        <p:cTn id="119"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20" restart="whenNotActive" fill="hold" evtFilter="cancelBubble" nodeType="interactiveSeq">
                <p:stCondLst>
                  <p:cond evt="onClick" delay="0">
                    <p:tgtEl>
                      <p:spTgt spid="30"/>
                    </p:tgtEl>
                  </p:cond>
                </p:stCondLst>
                <p:endSync evt="end" delay="0">
                  <p:rtn val="all"/>
                </p:endSync>
                <p:childTnLst>
                  <p:par>
                    <p:cTn id="121" fill="hold">
                      <p:stCondLst>
                        <p:cond delay="0"/>
                      </p:stCondLst>
                      <p:childTnLst>
                        <p:par>
                          <p:cTn id="122" fill="hold">
                            <p:stCondLst>
                              <p:cond delay="0"/>
                            </p:stCondLst>
                            <p:childTnLst>
                              <p:par>
                                <p:cTn id="123" presetID="1" presetClass="mediacall" presetSubtype="0" fill="hold" nodeType="clickEffect">
                                  <p:stCondLst>
                                    <p:cond delay="0"/>
                                  </p:stCondLst>
                                  <p:childTnLst>
                                    <p:cmd type="call" cmd="playFrom(0.0)">
                                      <p:cBhvr>
                                        <p:cTn id="124" dur="238535" fill="hold"/>
                                        <p:tgtEl>
                                          <p:spTgt spid="30"/>
                                        </p:tgtEl>
                                      </p:cBhvr>
                                    </p:cmd>
                                  </p:childTnLst>
                                </p:cTn>
                              </p:par>
                            </p:childTnLst>
                          </p:cTn>
                        </p:par>
                      </p:childTnLst>
                    </p:cTn>
                  </p:par>
                </p:childTnLst>
              </p:cTn>
              <p:nextCondLst>
                <p:cond evt="onClick" delay="0">
                  <p:tgtEl>
                    <p:spTgt spid="30"/>
                  </p:tgtEl>
                </p:cond>
              </p:nextCondLst>
            </p:seq>
            <p:audio>
              <p:cMediaNode>
                <p:cTn id="125" fill="hold" display="0">
                  <p:stCondLst>
                    <p:cond delay="indefinite"/>
                  </p:stCondLst>
                  <p:endCondLst>
                    <p:cond evt="onNext" delay="0">
                      <p:tgtEl>
                        <p:sldTgt/>
                      </p:tgtEl>
                    </p:cond>
                    <p:cond evt="onPrev" delay="0">
                      <p:tgtEl>
                        <p:sldTgt/>
                      </p:tgtEl>
                    </p:cond>
                    <p:cond evt="onStopAudio" delay="0">
                      <p:tgtEl>
                        <p:sldTgt/>
                      </p:tgtEl>
                    </p:cond>
                  </p:endCondLst>
                </p:cTn>
                <p:tgtEl>
                  <p:spTgt spid="30"/>
                </p:tgtEl>
              </p:cMediaNode>
            </p:audio>
          </p:childTnLst>
        </p:cTn>
      </p:par>
    </p:tnLst>
    <p:bldLst>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http://t0.gstatic.com/images?q=tbn:dBqgUsPEbL96MM:http://www.imagengratis.org/images/areszhr.jpg&amp;t=1"/>
          <p:cNvPicPr>
            <a:picLocks noChangeAspect="1" noChangeArrowheads="1"/>
          </p:cNvPicPr>
          <p:nvPr/>
        </p:nvPicPr>
        <p:blipFill>
          <a:blip r:embed="rId4" cstate="print"/>
          <a:srcRect/>
          <a:stretch>
            <a:fillRect/>
          </a:stretch>
        </p:blipFill>
        <p:spPr bwMode="auto">
          <a:xfrm>
            <a:off x="3851920" y="0"/>
            <a:ext cx="4320480" cy="6858000"/>
          </a:xfrm>
          <a:prstGeom prst="rect">
            <a:avLst/>
          </a:prstGeom>
          <a:noFill/>
        </p:spPr>
      </p:pic>
      <p:pic>
        <p:nvPicPr>
          <p:cNvPr id="9218" name="Picture 2" descr="http://basenorte.com/wp-content/uploads/2010/01/redes-sociales.jpg"/>
          <p:cNvPicPr>
            <a:picLocks noChangeAspect="1" noChangeArrowheads="1"/>
          </p:cNvPicPr>
          <p:nvPr/>
        </p:nvPicPr>
        <p:blipFill>
          <a:blip r:embed="rId5" cstate="print"/>
          <a:srcRect/>
          <a:stretch>
            <a:fillRect/>
          </a:stretch>
        </p:blipFill>
        <p:spPr bwMode="auto">
          <a:xfrm>
            <a:off x="0" y="0"/>
            <a:ext cx="3810000" cy="6858000"/>
          </a:xfrm>
          <a:prstGeom prst="rect">
            <a:avLst/>
          </a:prstGeom>
          <a:noFill/>
        </p:spPr>
      </p:pic>
      <p:sp>
        <p:nvSpPr>
          <p:cNvPr id="2" name="1 Título"/>
          <p:cNvSpPr>
            <a:spLocks noGrp="1"/>
          </p:cNvSpPr>
          <p:nvPr>
            <p:ph type="title"/>
          </p:nvPr>
        </p:nvSpPr>
        <p:spPr>
          <a:xfrm>
            <a:off x="457200" y="228600"/>
            <a:ext cx="7427168" cy="1400200"/>
          </a:xfrm>
        </p:spPr>
        <p:txBody>
          <a:bodyPr>
            <a:normAutofit fontScale="90000"/>
          </a:bodyPr>
          <a:lstStyle/>
          <a:p>
            <a:pPr algn="ctr"/>
            <a:r>
              <a:rPr lang="es-ES_tradnl" dirty="0" smtClean="0"/>
              <a:t>Para que nos ayuda</a:t>
            </a:r>
            <a:br>
              <a:rPr lang="es-ES_tradnl" dirty="0" smtClean="0"/>
            </a:br>
            <a:r>
              <a:rPr lang="es-ES_tradnl" dirty="0"/>
              <a:t> </a:t>
            </a:r>
            <a:r>
              <a:rPr lang="es-ES_tradnl" dirty="0" smtClean="0"/>
              <a:t>el</a:t>
            </a:r>
            <a:br>
              <a:rPr lang="es-ES_tradnl" dirty="0" smtClean="0"/>
            </a:br>
            <a:r>
              <a:rPr lang="es-ES_tradnl" dirty="0"/>
              <a:t> </a:t>
            </a: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
            </a:r>
            <a:br>
              <a:rPr lang="es-ES_tradnl" dirty="0" smtClean="0"/>
            </a:br>
            <a:r>
              <a:rPr lang="es-ES_tradnl" dirty="0"/>
              <a:t/>
            </a:r>
            <a:br>
              <a:rPr lang="es-ES_tradnl" dirty="0"/>
            </a:br>
            <a:r>
              <a:rPr lang="es-ES_tradnl" dirty="0" smtClean="0"/>
              <a:t>¿Para que nos sirve el internet?</a:t>
            </a:r>
            <a:br>
              <a:rPr lang="es-ES_tradnl" dirty="0" smtClean="0"/>
            </a:br>
            <a:r>
              <a:rPr lang="es-ES_tradnl" dirty="0"/>
              <a:t/>
            </a:r>
            <a:br>
              <a:rPr lang="es-ES_tradnl" dirty="0"/>
            </a:br>
            <a:endParaRPr lang="es-ES_tradnl" dirty="0"/>
          </a:p>
        </p:txBody>
      </p:sp>
      <p:sp>
        <p:nvSpPr>
          <p:cNvPr id="3" name="2 Marcador de contenido"/>
          <p:cNvSpPr>
            <a:spLocks noGrp="1"/>
          </p:cNvSpPr>
          <p:nvPr>
            <p:ph sz="half" idx="1"/>
          </p:nvPr>
        </p:nvSpPr>
        <p:spPr>
          <a:xfrm>
            <a:off x="539552" y="1196752"/>
            <a:ext cx="7156648" cy="5400600"/>
          </a:xfrm>
        </p:spPr>
        <p:txBody>
          <a:bodyPr>
            <a:normAutofit/>
          </a:bodyPr>
          <a:lstStyle/>
          <a:p>
            <a:pPr algn="ctr"/>
            <a:r>
              <a:rPr lang="es-ES_tradnl" dirty="0" smtClean="0">
                <a:solidFill>
                  <a:schemeClr val="tx2">
                    <a:lumMod val="50000"/>
                  </a:schemeClr>
                </a:solidFill>
              </a:rPr>
              <a:t>Ocio</a:t>
            </a:r>
          </a:p>
          <a:p>
            <a:pPr algn="ctr"/>
            <a:r>
              <a:rPr lang="es-ES_tradnl" dirty="0" smtClean="0">
                <a:solidFill>
                  <a:schemeClr val="tx2">
                    <a:lumMod val="50000"/>
                  </a:schemeClr>
                </a:solidFill>
              </a:rPr>
              <a:t>Trabajo</a:t>
            </a:r>
          </a:p>
          <a:p>
            <a:pPr algn="ctr"/>
            <a:r>
              <a:rPr lang="es-ES_tradnl" dirty="0" smtClean="0">
                <a:solidFill>
                  <a:schemeClr val="tx2">
                    <a:lumMod val="50000"/>
                  </a:schemeClr>
                </a:solidFill>
              </a:rPr>
              <a:t>Publicidad en Internet</a:t>
            </a:r>
          </a:p>
          <a:p>
            <a:pPr algn="ctr"/>
            <a:r>
              <a:rPr lang="en-US" dirty="0" smtClean="0">
                <a:solidFill>
                  <a:schemeClr val="tx2">
                    <a:lumMod val="50000"/>
                  </a:schemeClr>
                </a:solidFill>
              </a:rPr>
              <a:t>búsquedas de informacion, generalmente.</a:t>
            </a:r>
          </a:p>
          <a:p>
            <a:pPr algn="ctr"/>
            <a:r>
              <a:rPr lang="en-US" dirty="0" smtClean="0">
                <a:solidFill>
                  <a:schemeClr val="tx2">
                    <a:lumMod val="50000"/>
                  </a:schemeClr>
                </a:solidFill>
              </a:rPr>
              <a:t>Descargar musica.</a:t>
            </a:r>
          </a:p>
          <a:p>
            <a:pPr algn="ctr"/>
            <a:r>
              <a:rPr lang="en-US" dirty="0" smtClean="0">
                <a:solidFill>
                  <a:schemeClr val="tx2">
                    <a:lumMod val="50000"/>
                  </a:schemeClr>
                </a:solidFill>
              </a:rPr>
              <a:t>Redes sociales</a:t>
            </a:r>
          </a:p>
          <a:p>
            <a:pPr algn="ctr"/>
            <a:r>
              <a:rPr lang="en-US" dirty="0" smtClean="0">
                <a:solidFill>
                  <a:schemeClr val="tx2">
                    <a:lumMod val="50000"/>
                  </a:schemeClr>
                </a:solidFill>
              </a:rPr>
              <a:t>blogs</a:t>
            </a:r>
          </a:p>
          <a:p>
            <a:pPr>
              <a:buNone/>
            </a:pPr>
            <a:r>
              <a:rPr lang="es-ES_tradnl" dirty="0" smtClean="0"/>
              <a:t> </a:t>
            </a:r>
            <a:endParaRPr lang="es-ES_tradnl" dirty="0"/>
          </a:p>
        </p:txBody>
      </p:sp>
      <p:pic>
        <p:nvPicPr>
          <p:cNvPr id="6" name="THE CLIMB.mp3">
            <a:hlinkClick r:id="" action="ppaction://media"/>
          </p:cNvPr>
          <p:cNvPicPr>
            <a:picLocks noRot="1" noChangeAspect="1"/>
          </p:cNvPicPr>
          <p:nvPr>
            <a:audioFile r:link="rId1"/>
          </p:nvPr>
        </p:nvPicPr>
        <p:blipFill>
          <a:blip r:embed="rId6" cstate="print"/>
          <a:stretch>
            <a:fillRect/>
          </a:stretch>
        </p:blipFill>
        <p:spPr>
          <a:xfrm>
            <a:off x="7164288" y="6381328"/>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p:cTn id="7" dur="500" fill="hold"/>
                                        <p:tgtEl>
                                          <p:spTgt spid="9218"/>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9218"/>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9218"/>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9220"/>
                                        </p:tgtEl>
                                        <p:attrNameLst>
                                          <p:attrName>style.visibility</p:attrName>
                                        </p:attrNameLst>
                                      </p:cBhvr>
                                      <p:to>
                                        <p:strVal val="visible"/>
                                      </p:to>
                                    </p:set>
                                    <p:anim calcmode="lin" valueType="num">
                                      <p:cBhvr>
                                        <p:cTn id="15" dur="500" fill="hold"/>
                                        <p:tgtEl>
                                          <p:spTgt spid="9220"/>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9220"/>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9220"/>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9220"/>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8" presetClass="exit" presetSubtype="12" fill="hold" nodeType="clickEffect">
                                  <p:stCondLst>
                                    <p:cond delay="0"/>
                                  </p:stCondLst>
                                  <p:childTnLst>
                                    <p:animEffect transition="out" filter="strips(downLeft)">
                                      <p:cBhvr>
                                        <p:cTn id="22" dur="500"/>
                                        <p:tgtEl>
                                          <p:spTgt spid="9218"/>
                                        </p:tgtEl>
                                      </p:cBhvr>
                                    </p:animEffect>
                                    <p:set>
                                      <p:cBhvr>
                                        <p:cTn id="23" dur="1" fill="hold">
                                          <p:stCondLst>
                                            <p:cond delay="499"/>
                                          </p:stCondLst>
                                        </p:cTn>
                                        <p:tgtEl>
                                          <p:spTgt spid="9218"/>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8" presetClass="exit" presetSubtype="12" fill="hold" nodeType="clickEffect">
                                  <p:stCondLst>
                                    <p:cond delay="0"/>
                                  </p:stCondLst>
                                  <p:childTnLst>
                                    <p:animEffect transition="out" filter="strips(downLeft)">
                                      <p:cBhvr>
                                        <p:cTn id="27" dur="500"/>
                                        <p:tgtEl>
                                          <p:spTgt spid="9220"/>
                                        </p:tgtEl>
                                      </p:cBhvr>
                                    </p:animEffect>
                                    <p:set>
                                      <p:cBhvr>
                                        <p:cTn id="28" dur="1" fill="hold">
                                          <p:stCondLst>
                                            <p:cond delay="499"/>
                                          </p:stCondLst>
                                        </p:cTn>
                                        <p:tgtEl>
                                          <p:spTgt spid="9220"/>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8" presetClass="entr" presetSubtype="16" fill="hold" nodeType="clickEffect">
                                  <p:stCondLst>
                                    <p:cond delay="0"/>
                                  </p:stCondLst>
                                  <p:childTnLst>
                                    <p:set>
                                      <p:cBhvr>
                                        <p:cTn id="32" dur="1" fill="hold">
                                          <p:stCondLst>
                                            <p:cond delay="0"/>
                                          </p:stCondLst>
                                        </p:cTn>
                                        <p:tgtEl>
                                          <p:spTgt spid="3">
                                            <p:txEl>
                                              <p:pRg st="0" end="0"/>
                                            </p:txEl>
                                          </p:spTgt>
                                        </p:tgtEl>
                                        <p:attrNameLst>
                                          <p:attrName>style.visibility</p:attrName>
                                        </p:attrNameLst>
                                      </p:cBhvr>
                                      <p:to>
                                        <p:strVal val="visible"/>
                                      </p:to>
                                    </p:set>
                                    <p:animEffect transition="in" filter="diamond(in)">
                                      <p:cBhvr>
                                        <p:cTn id="33" dur="2000"/>
                                        <p:tgtEl>
                                          <p:spTgt spid="3">
                                            <p:txEl>
                                              <p:pRg st="0" end="0"/>
                                            </p:txEl>
                                          </p:spTgt>
                                        </p:tgtEl>
                                      </p:cBhvr>
                                    </p:animEffect>
                                  </p:childTnLst>
                                </p:cTn>
                              </p:par>
                              <p:par>
                                <p:cTn id="34" presetID="8" presetClass="entr" presetSubtype="16" fill="hold" nodeType="withEffect">
                                  <p:stCondLst>
                                    <p:cond delay="0"/>
                                  </p:stCondLst>
                                  <p:childTnLst>
                                    <p:set>
                                      <p:cBhvr>
                                        <p:cTn id="35" dur="1" fill="hold">
                                          <p:stCondLst>
                                            <p:cond delay="0"/>
                                          </p:stCondLst>
                                        </p:cTn>
                                        <p:tgtEl>
                                          <p:spTgt spid="3">
                                            <p:txEl>
                                              <p:pRg st="1" end="1"/>
                                            </p:txEl>
                                          </p:spTgt>
                                        </p:tgtEl>
                                        <p:attrNameLst>
                                          <p:attrName>style.visibility</p:attrName>
                                        </p:attrNameLst>
                                      </p:cBhvr>
                                      <p:to>
                                        <p:strVal val="visible"/>
                                      </p:to>
                                    </p:set>
                                    <p:animEffect transition="in" filter="diamond(in)">
                                      <p:cBhvr>
                                        <p:cTn id="36" dur="2000"/>
                                        <p:tgtEl>
                                          <p:spTgt spid="3">
                                            <p:txEl>
                                              <p:pRg st="1" end="1"/>
                                            </p:txEl>
                                          </p:spTgt>
                                        </p:tgtEl>
                                      </p:cBhvr>
                                    </p:animEffect>
                                  </p:childTnLst>
                                </p:cTn>
                              </p:par>
                              <p:par>
                                <p:cTn id="37" presetID="8" presetClass="entr" presetSubtype="16" fill="hold" nodeType="with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Effect transition="in" filter="diamond(in)">
                                      <p:cBhvr>
                                        <p:cTn id="39" dur="2000"/>
                                        <p:tgtEl>
                                          <p:spTgt spid="3">
                                            <p:txEl>
                                              <p:pRg st="2" end="2"/>
                                            </p:txEl>
                                          </p:spTgt>
                                        </p:tgtEl>
                                      </p:cBhvr>
                                    </p:animEffect>
                                  </p:childTnLst>
                                </p:cTn>
                              </p:par>
                              <p:par>
                                <p:cTn id="40" presetID="8" presetClass="entr" presetSubtype="16" fill="hold" nodeType="withEffect">
                                  <p:stCondLst>
                                    <p:cond delay="0"/>
                                  </p:stCondLst>
                                  <p:childTnLst>
                                    <p:set>
                                      <p:cBhvr>
                                        <p:cTn id="41" dur="1" fill="hold">
                                          <p:stCondLst>
                                            <p:cond delay="0"/>
                                          </p:stCondLst>
                                        </p:cTn>
                                        <p:tgtEl>
                                          <p:spTgt spid="3">
                                            <p:txEl>
                                              <p:pRg st="3" end="3"/>
                                            </p:txEl>
                                          </p:spTgt>
                                        </p:tgtEl>
                                        <p:attrNameLst>
                                          <p:attrName>style.visibility</p:attrName>
                                        </p:attrNameLst>
                                      </p:cBhvr>
                                      <p:to>
                                        <p:strVal val="visible"/>
                                      </p:to>
                                    </p:set>
                                    <p:animEffect transition="in" filter="diamond(in)">
                                      <p:cBhvr>
                                        <p:cTn id="42" dur="2000"/>
                                        <p:tgtEl>
                                          <p:spTgt spid="3">
                                            <p:txEl>
                                              <p:pRg st="3" end="3"/>
                                            </p:txEl>
                                          </p:spTgt>
                                        </p:tgtEl>
                                      </p:cBhvr>
                                    </p:animEffect>
                                  </p:childTnLst>
                                </p:cTn>
                              </p:par>
                              <p:par>
                                <p:cTn id="43" presetID="8" presetClass="entr" presetSubtype="16" fill="hold" nodeType="withEffect">
                                  <p:stCondLst>
                                    <p:cond delay="0"/>
                                  </p:stCondLst>
                                  <p:childTnLst>
                                    <p:set>
                                      <p:cBhvr>
                                        <p:cTn id="44" dur="1" fill="hold">
                                          <p:stCondLst>
                                            <p:cond delay="0"/>
                                          </p:stCondLst>
                                        </p:cTn>
                                        <p:tgtEl>
                                          <p:spTgt spid="3">
                                            <p:txEl>
                                              <p:pRg st="4" end="4"/>
                                            </p:txEl>
                                          </p:spTgt>
                                        </p:tgtEl>
                                        <p:attrNameLst>
                                          <p:attrName>style.visibility</p:attrName>
                                        </p:attrNameLst>
                                      </p:cBhvr>
                                      <p:to>
                                        <p:strVal val="visible"/>
                                      </p:to>
                                    </p:set>
                                    <p:animEffect transition="in" filter="diamond(in)">
                                      <p:cBhvr>
                                        <p:cTn id="45" dur="2000"/>
                                        <p:tgtEl>
                                          <p:spTgt spid="3">
                                            <p:txEl>
                                              <p:pRg st="4" end="4"/>
                                            </p:txEl>
                                          </p:spTgt>
                                        </p:tgtEl>
                                      </p:cBhvr>
                                    </p:animEffect>
                                  </p:childTnLst>
                                </p:cTn>
                              </p:par>
                              <p:par>
                                <p:cTn id="46" presetID="8" presetClass="entr" presetSubtype="16" fill="hold" nodeType="with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Effect transition="in" filter="diamond(in)">
                                      <p:cBhvr>
                                        <p:cTn id="48" dur="2000"/>
                                        <p:tgtEl>
                                          <p:spTgt spid="3">
                                            <p:txEl>
                                              <p:pRg st="5" end="5"/>
                                            </p:txEl>
                                          </p:spTgt>
                                        </p:tgtEl>
                                      </p:cBhvr>
                                    </p:animEffect>
                                  </p:childTnLst>
                                </p:cTn>
                              </p:par>
                              <p:par>
                                <p:cTn id="49" presetID="8" presetClass="entr" presetSubtype="16" fill="hold" nodeType="withEffect">
                                  <p:stCondLst>
                                    <p:cond delay="0"/>
                                  </p:stCondLst>
                                  <p:childTnLst>
                                    <p:set>
                                      <p:cBhvr>
                                        <p:cTn id="50" dur="1" fill="hold">
                                          <p:stCondLst>
                                            <p:cond delay="0"/>
                                          </p:stCondLst>
                                        </p:cTn>
                                        <p:tgtEl>
                                          <p:spTgt spid="3">
                                            <p:txEl>
                                              <p:pRg st="6" end="6"/>
                                            </p:txEl>
                                          </p:spTgt>
                                        </p:tgtEl>
                                        <p:attrNameLst>
                                          <p:attrName>style.visibility</p:attrName>
                                        </p:attrNameLst>
                                      </p:cBhvr>
                                      <p:to>
                                        <p:strVal val="visible"/>
                                      </p:to>
                                    </p:set>
                                    <p:animEffect transition="in" filter="diamond(in)">
                                      <p:cBhvr>
                                        <p:cTn id="51" dur="2000"/>
                                        <p:tgtEl>
                                          <p:spTgt spid="3">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xit" presetSubtype="0" fill="hold" nodeType="clickEffect">
                                  <p:stCondLst>
                                    <p:cond delay="0"/>
                                  </p:stCondLst>
                                  <p:childTnLst>
                                    <p:animEffect transition="out" filter="fade">
                                      <p:cBhvr>
                                        <p:cTn id="55" dur="2000"/>
                                        <p:tgtEl>
                                          <p:spTgt spid="3">
                                            <p:txEl>
                                              <p:pRg st="0" end="0"/>
                                            </p:txEl>
                                          </p:spTgt>
                                        </p:tgtEl>
                                      </p:cBhvr>
                                    </p:animEffect>
                                    <p:set>
                                      <p:cBhvr>
                                        <p:cTn id="56" dur="1" fill="hold">
                                          <p:stCondLst>
                                            <p:cond delay="1999"/>
                                          </p:stCondLst>
                                        </p:cTn>
                                        <p:tgtEl>
                                          <p:spTgt spid="3">
                                            <p:txEl>
                                              <p:pRg st="0" end="0"/>
                                            </p:txEl>
                                          </p:spTgt>
                                        </p:tgtEl>
                                        <p:attrNameLst>
                                          <p:attrName>style.visibility</p:attrName>
                                        </p:attrNameLst>
                                      </p:cBhvr>
                                      <p:to>
                                        <p:strVal val="hidden"/>
                                      </p:to>
                                    </p:set>
                                  </p:childTnLst>
                                </p:cTn>
                              </p:par>
                              <p:par>
                                <p:cTn id="57" presetID="10" presetClass="exit" presetSubtype="0" fill="hold" nodeType="withEffect">
                                  <p:stCondLst>
                                    <p:cond delay="0"/>
                                  </p:stCondLst>
                                  <p:childTnLst>
                                    <p:animEffect transition="out" filter="fade">
                                      <p:cBhvr>
                                        <p:cTn id="58" dur="2000"/>
                                        <p:tgtEl>
                                          <p:spTgt spid="3">
                                            <p:txEl>
                                              <p:pRg st="1" end="1"/>
                                            </p:txEl>
                                          </p:spTgt>
                                        </p:tgtEl>
                                      </p:cBhvr>
                                    </p:animEffect>
                                    <p:set>
                                      <p:cBhvr>
                                        <p:cTn id="59" dur="1" fill="hold">
                                          <p:stCondLst>
                                            <p:cond delay="1999"/>
                                          </p:stCondLst>
                                        </p:cTn>
                                        <p:tgtEl>
                                          <p:spTgt spid="3">
                                            <p:txEl>
                                              <p:pRg st="1" end="1"/>
                                            </p:txEl>
                                          </p:spTgt>
                                        </p:tgtEl>
                                        <p:attrNameLst>
                                          <p:attrName>style.visibility</p:attrName>
                                        </p:attrNameLst>
                                      </p:cBhvr>
                                      <p:to>
                                        <p:strVal val="hidden"/>
                                      </p:to>
                                    </p:set>
                                  </p:childTnLst>
                                </p:cTn>
                              </p:par>
                              <p:par>
                                <p:cTn id="60" presetID="10" presetClass="exit" presetSubtype="0" fill="hold" nodeType="withEffect">
                                  <p:stCondLst>
                                    <p:cond delay="0"/>
                                  </p:stCondLst>
                                  <p:childTnLst>
                                    <p:animEffect transition="out" filter="fade">
                                      <p:cBhvr>
                                        <p:cTn id="61" dur="2000"/>
                                        <p:tgtEl>
                                          <p:spTgt spid="3">
                                            <p:txEl>
                                              <p:pRg st="2" end="2"/>
                                            </p:txEl>
                                          </p:spTgt>
                                        </p:tgtEl>
                                      </p:cBhvr>
                                    </p:animEffect>
                                    <p:set>
                                      <p:cBhvr>
                                        <p:cTn id="62" dur="1" fill="hold">
                                          <p:stCondLst>
                                            <p:cond delay="1999"/>
                                          </p:stCondLst>
                                        </p:cTn>
                                        <p:tgtEl>
                                          <p:spTgt spid="3">
                                            <p:txEl>
                                              <p:pRg st="2" end="2"/>
                                            </p:txEl>
                                          </p:spTgt>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2000"/>
                                        <p:tgtEl>
                                          <p:spTgt spid="3">
                                            <p:txEl>
                                              <p:pRg st="3" end="3"/>
                                            </p:txEl>
                                          </p:spTgt>
                                        </p:tgtEl>
                                      </p:cBhvr>
                                    </p:animEffect>
                                    <p:set>
                                      <p:cBhvr>
                                        <p:cTn id="65" dur="1" fill="hold">
                                          <p:stCondLst>
                                            <p:cond delay="1999"/>
                                          </p:stCondLst>
                                        </p:cTn>
                                        <p:tgtEl>
                                          <p:spTgt spid="3">
                                            <p:txEl>
                                              <p:pRg st="3" end="3"/>
                                            </p:txEl>
                                          </p:spTgt>
                                        </p:tgtEl>
                                        <p:attrNameLst>
                                          <p:attrName>style.visibility</p:attrName>
                                        </p:attrNameLst>
                                      </p:cBhvr>
                                      <p:to>
                                        <p:strVal val="hidden"/>
                                      </p:to>
                                    </p:set>
                                  </p:childTnLst>
                                </p:cTn>
                              </p:par>
                              <p:par>
                                <p:cTn id="66" presetID="10" presetClass="exit" presetSubtype="0" fill="hold" nodeType="withEffect">
                                  <p:stCondLst>
                                    <p:cond delay="0"/>
                                  </p:stCondLst>
                                  <p:childTnLst>
                                    <p:animEffect transition="out" filter="fade">
                                      <p:cBhvr>
                                        <p:cTn id="67" dur="2000"/>
                                        <p:tgtEl>
                                          <p:spTgt spid="3">
                                            <p:txEl>
                                              <p:pRg st="4" end="4"/>
                                            </p:txEl>
                                          </p:spTgt>
                                        </p:tgtEl>
                                      </p:cBhvr>
                                    </p:animEffect>
                                    <p:set>
                                      <p:cBhvr>
                                        <p:cTn id="68" dur="1" fill="hold">
                                          <p:stCondLst>
                                            <p:cond delay="1999"/>
                                          </p:stCondLst>
                                        </p:cTn>
                                        <p:tgtEl>
                                          <p:spTgt spid="3">
                                            <p:txEl>
                                              <p:pRg st="4" end="4"/>
                                            </p:txEl>
                                          </p:spTgt>
                                        </p:tgtEl>
                                        <p:attrNameLst>
                                          <p:attrName>style.visibility</p:attrName>
                                        </p:attrNameLst>
                                      </p:cBhvr>
                                      <p:to>
                                        <p:strVal val="hidden"/>
                                      </p:to>
                                    </p:set>
                                  </p:childTnLst>
                                </p:cTn>
                              </p:par>
                              <p:par>
                                <p:cTn id="69" presetID="10" presetClass="exit" presetSubtype="0" fill="hold" nodeType="withEffect">
                                  <p:stCondLst>
                                    <p:cond delay="0"/>
                                  </p:stCondLst>
                                  <p:childTnLst>
                                    <p:animEffect transition="out" filter="fade">
                                      <p:cBhvr>
                                        <p:cTn id="70" dur="2000"/>
                                        <p:tgtEl>
                                          <p:spTgt spid="3">
                                            <p:txEl>
                                              <p:pRg st="5" end="5"/>
                                            </p:txEl>
                                          </p:spTgt>
                                        </p:tgtEl>
                                      </p:cBhvr>
                                    </p:animEffect>
                                    <p:set>
                                      <p:cBhvr>
                                        <p:cTn id="71" dur="1" fill="hold">
                                          <p:stCondLst>
                                            <p:cond delay="1999"/>
                                          </p:stCondLst>
                                        </p:cTn>
                                        <p:tgtEl>
                                          <p:spTgt spid="3">
                                            <p:txEl>
                                              <p:pRg st="5" end="5"/>
                                            </p:txEl>
                                          </p:spTgt>
                                        </p:tgtEl>
                                        <p:attrNameLst>
                                          <p:attrName>style.visibility</p:attrName>
                                        </p:attrNameLst>
                                      </p:cBhvr>
                                      <p:to>
                                        <p:strVal val="hidden"/>
                                      </p:to>
                                    </p:set>
                                  </p:childTnLst>
                                </p:cTn>
                              </p:par>
                              <p:par>
                                <p:cTn id="72" presetID="10" presetClass="exit" presetSubtype="0" fill="hold" nodeType="withEffect">
                                  <p:stCondLst>
                                    <p:cond delay="0"/>
                                  </p:stCondLst>
                                  <p:childTnLst>
                                    <p:animEffect transition="out" filter="fade">
                                      <p:cBhvr>
                                        <p:cTn id="73" dur="2000"/>
                                        <p:tgtEl>
                                          <p:spTgt spid="3">
                                            <p:txEl>
                                              <p:pRg st="6" end="6"/>
                                            </p:txEl>
                                          </p:spTgt>
                                        </p:tgtEl>
                                      </p:cBhvr>
                                    </p:animEffect>
                                    <p:set>
                                      <p:cBhvr>
                                        <p:cTn id="74" dur="1" fill="hold">
                                          <p:stCondLst>
                                            <p:cond delay="1999"/>
                                          </p:stCondLst>
                                        </p:cTn>
                                        <p:tgtEl>
                                          <p:spTgt spid="3">
                                            <p:txEl>
                                              <p:pRg st="6" end="6"/>
                                            </p:txEl>
                                          </p:spTgt>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34" presetClass="entr" presetSubtype="0" fill="hold" grpId="0" nodeType="clickEffect">
                                  <p:stCondLst>
                                    <p:cond delay="0"/>
                                  </p:stCondLst>
                                  <p:iterate type="lt">
                                    <p:tmPct val="0"/>
                                  </p:iterate>
                                  <p:childTnLst>
                                    <p:set>
                                      <p:cBhvr>
                                        <p:cTn id="78" dur="1" fill="hold">
                                          <p:stCondLst>
                                            <p:cond delay="0"/>
                                          </p:stCondLst>
                                        </p:cTn>
                                        <p:tgtEl>
                                          <p:spTgt spid="2"/>
                                        </p:tgtEl>
                                        <p:attrNameLst>
                                          <p:attrName>style.visibility</p:attrName>
                                        </p:attrNameLst>
                                      </p:cBhvr>
                                      <p:to>
                                        <p:strVal val="visible"/>
                                      </p:to>
                                    </p:set>
                                    <p:anim from="(-#ppt_w/2)" to="(#ppt_x)" calcmode="lin" valueType="num">
                                      <p:cBhvr>
                                        <p:cTn id="79" dur="600" fill="hold">
                                          <p:stCondLst>
                                            <p:cond delay="0"/>
                                          </p:stCondLst>
                                        </p:cTn>
                                        <p:tgtEl>
                                          <p:spTgt spid="2"/>
                                        </p:tgtEl>
                                        <p:attrNameLst>
                                          <p:attrName>ppt_x</p:attrName>
                                        </p:attrNameLst>
                                      </p:cBhvr>
                                    </p:anim>
                                    <p:anim from="0" to="-1.0" calcmode="lin" valueType="num">
                                      <p:cBhvr>
                                        <p:cTn id="80" dur="200" decel="50000" autoRev="1" fill="hold">
                                          <p:stCondLst>
                                            <p:cond delay="600"/>
                                          </p:stCondLst>
                                        </p:cTn>
                                        <p:tgtEl>
                                          <p:spTgt spid="2"/>
                                        </p:tgtEl>
                                        <p:attrNameLst>
                                          <p:attrName>xshear</p:attrName>
                                        </p:attrNameLst>
                                      </p:cBhvr>
                                    </p:anim>
                                    <p:animScale>
                                      <p:cBhvr>
                                        <p:cTn id="81" dur="200" decel="100000" autoRev="1" fill="hold">
                                          <p:stCondLst>
                                            <p:cond delay="600"/>
                                          </p:stCondLst>
                                        </p:cTn>
                                        <p:tgtEl>
                                          <p:spTgt spid="2"/>
                                        </p:tgtEl>
                                      </p:cBhvr>
                                      <p:from x="100000" y="100000"/>
                                      <p:to x="80000" y="100000"/>
                                    </p:animScale>
                                    <p:anim by="(#ppt_h/3+#ppt_w*0.1)" calcmode="lin" valueType="num">
                                      <p:cBhvr additive="sum">
                                        <p:cTn id="82" dur="200" decel="100000" autoRev="1" fill="hold">
                                          <p:stCondLst>
                                            <p:cond delay="600"/>
                                          </p:stCondLst>
                                        </p:cTn>
                                        <p:tgtEl>
                                          <p:spTgt spid="2"/>
                                        </p:tgtEl>
                                        <p:attrNameLst>
                                          <p:attrName>ppt_x</p:attrName>
                                        </p:attrNameLst>
                                      </p:cBhvr>
                                    </p:anim>
                                  </p:childTnLst>
                                </p:cTn>
                              </p:par>
                            </p:childTnLst>
                          </p:cTn>
                        </p:par>
                      </p:childTnLst>
                    </p:cTn>
                  </p:par>
                  <p:par>
                    <p:cTn id="83" fill="hold">
                      <p:stCondLst>
                        <p:cond delay="indefinite"/>
                      </p:stCondLst>
                      <p:childTnLst>
                        <p:par>
                          <p:cTn id="84" fill="hold">
                            <p:stCondLst>
                              <p:cond delay="0"/>
                            </p:stCondLst>
                            <p:childTnLst>
                              <p:par>
                                <p:cTn id="85" presetID="56" presetClass="exit" presetSubtype="0" fill="hold" grpId="1" nodeType="clickEffect">
                                  <p:stCondLst>
                                    <p:cond delay="0"/>
                                  </p:stCondLst>
                                  <p:iterate type="lt">
                                    <p:tmPct val="10000"/>
                                  </p:iterate>
                                  <p:childTnLst>
                                    <p:anim from="(ppt_w)" to="(-ppt_w*2)" calcmode="lin" valueType="num">
                                      <p:cBhvr rctx="PPT">
                                        <p:cTn id="86" dur="500" autoRev="1">
                                          <p:stCondLst>
                                            <p:cond delay="0"/>
                                          </p:stCondLst>
                                        </p:cTn>
                                        <p:tgtEl>
                                          <p:spTgt spid="2"/>
                                        </p:tgtEl>
                                        <p:attrNameLst>
                                          <p:attrName>ppt_w</p:attrName>
                                        </p:attrNameLst>
                                      </p:cBhvr>
                                    </p:anim>
                                    <p:anim by="(ppt_w*0.50)" calcmode="lin" valueType="num">
                                      <p:cBhvr>
                                        <p:cTn id="87" dur="500" decel="50000" autoRev="1">
                                          <p:stCondLst>
                                            <p:cond delay="0"/>
                                          </p:stCondLst>
                                        </p:cTn>
                                        <p:tgtEl>
                                          <p:spTgt spid="2"/>
                                        </p:tgtEl>
                                        <p:attrNameLst>
                                          <p:attrName>ppt_x</p:attrName>
                                        </p:attrNameLst>
                                      </p:cBhvr>
                                    </p:anim>
                                    <p:anim from="(ppt_y)" to="(1+ppt_h/2)" calcmode="lin" valueType="num">
                                      <p:cBhvr>
                                        <p:cTn id="88" dur="1000">
                                          <p:stCondLst>
                                            <p:cond delay="0"/>
                                          </p:stCondLst>
                                        </p:cTn>
                                        <p:tgtEl>
                                          <p:spTgt spid="2"/>
                                        </p:tgtEl>
                                        <p:attrNameLst>
                                          <p:attrName>ppt_y</p:attrName>
                                        </p:attrNameLst>
                                      </p:cBhvr>
                                    </p:anim>
                                    <p:animRot by="21600000">
                                      <p:cBhvr>
                                        <p:cTn id="89" dur="1000">
                                          <p:stCondLst>
                                            <p:cond delay="0"/>
                                          </p:stCondLst>
                                        </p:cTn>
                                        <p:tgtEl>
                                          <p:spTgt spid="2"/>
                                        </p:tgtEl>
                                        <p:attrNameLst>
                                          <p:attrName>r</p:attrName>
                                        </p:attrNameLst>
                                      </p:cBhvr>
                                    </p:animRot>
                                    <p:set>
                                      <p:cBhvr>
                                        <p:cTn id="90" dur="1" fill="hold">
                                          <p:stCondLst>
                                            <p:cond delay="999"/>
                                          </p:stCondLst>
                                        </p:cTn>
                                        <p:tgtEl>
                                          <p:spTgt spid="2"/>
                                        </p:tgtEl>
                                        <p:attrNameLst>
                                          <p:attrName>style.visibility</p:attrName>
                                        </p:attrNameLst>
                                      </p:cBhvr>
                                      <p:to>
                                        <p:strVal val="hidden"/>
                                      </p:to>
                                    </p:set>
                                  </p:childTnLst>
                                </p:cTn>
                              </p:par>
                            </p:childTnLst>
                          </p:cTn>
                        </p:par>
                      </p:childTnLst>
                    </p:cTn>
                  </p:par>
                  <p:par>
                    <p:cTn id="91" fill="hold">
                      <p:stCondLst>
                        <p:cond delay="indefinite"/>
                      </p:stCondLst>
                      <p:childTnLst>
                        <p:par>
                          <p:cTn id="92" fill="hold">
                            <p:stCondLst>
                              <p:cond delay="0"/>
                            </p:stCondLst>
                            <p:childTnLst>
                              <p:par>
                                <p:cTn id="93" presetID="24" presetClass="entr" presetSubtype="0" fill="hold" nodeType="clickEffect">
                                  <p:stCondLst>
                                    <p:cond delay="0"/>
                                  </p:stCondLst>
                                  <p:childTnLst>
                                    <p:set>
                                      <p:cBhvr>
                                        <p:cTn id="94" dur="1" fill="hold">
                                          <p:stCondLst>
                                            <p:cond delay="0"/>
                                          </p:stCondLst>
                                        </p:cTn>
                                        <p:tgtEl>
                                          <p:spTgt spid="3">
                                            <p:txEl>
                                              <p:pRg st="0" end="0"/>
                                            </p:txEl>
                                          </p:spTgt>
                                        </p:tgtEl>
                                        <p:attrNameLst>
                                          <p:attrName>style.visibility</p:attrName>
                                        </p:attrNameLst>
                                      </p:cBhvr>
                                      <p:to>
                                        <p:strVal val="visible"/>
                                      </p:to>
                                    </p:set>
                                    <p:anim to="" calcmode="lin" valueType="num">
                                      <p:cBhvr>
                                        <p:cTn id="95" dur="1" fill="hold"/>
                                        <p:tgtEl>
                                          <p:spTgt spid="3">
                                            <p:txEl>
                                              <p:pRg st="0" end="0"/>
                                            </p:txEl>
                                          </p:spTgt>
                                        </p:tgtEl>
                                        <p:attrNameLst>
                                          <p:attrName/>
                                        </p:attrNameLst>
                                      </p:cBhvr>
                                    </p:anim>
                                  </p:childTnLst>
                                </p:cTn>
                              </p:par>
                              <p:par>
                                <p:cTn id="96" presetID="24" presetClass="entr" presetSubtype="0" fill="hold" nodeType="withEffect">
                                  <p:stCondLst>
                                    <p:cond delay="0"/>
                                  </p:stCondLst>
                                  <p:childTnLst>
                                    <p:set>
                                      <p:cBhvr>
                                        <p:cTn id="97" dur="1" fill="hold">
                                          <p:stCondLst>
                                            <p:cond delay="0"/>
                                          </p:stCondLst>
                                        </p:cTn>
                                        <p:tgtEl>
                                          <p:spTgt spid="3">
                                            <p:txEl>
                                              <p:pRg st="1" end="1"/>
                                            </p:txEl>
                                          </p:spTgt>
                                        </p:tgtEl>
                                        <p:attrNameLst>
                                          <p:attrName>style.visibility</p:attrName>
                                        </p:attrNameLst>
                                      </p:cBhvr>
                                      <p:to>
                                        <p:strVal val="visible"/>
                                      </p:to>
                                    </p:set>
                                    <p:anim to="" calcmode="lin" valueType="num">
                                      <p:cBhvr>
                                        <p:cTn id="98" dur="1" fill="hold"/>
                                        <p:tgtEl>
                                          <p:spTgt spid="3">
                                            <p:txEl>
                                              <p:pRg st="1" end="1"/>
                                            </p:txEl>
                                          </p:spTgt>
                                        </p:tgtEl>
                                        <p:attrNameLst>
                                          <p:attrName/>
                                        </p:attrNameLst>
                                      </p:cBhvr>
                                    </p:anim>
                                  </p:childTnLst>
                                </p:cTn>
                              </p:par>
                              <p:par>
                                <p:cTn id="99" presetID="24" presetClass="entr" presetSubtype="0" fill="hold" nodeType="withEffect">
                                  <p:stCondLst>
                                    <p:cond delay="0"/>
                                  </p:stCondLst>
                                  <p:childTnLst>
                                    <p:set>
                                      <p:cBhvr>
                                        <p:cTn id="100" dur="1" fill="hold">
                                          <p:stCondLst>
                                            <p:cond delay="0"/>
                                          </p:stCondLst>
                                        </p:cTn>
                                        <p:tgtEl>
                                          <p:spTgt spid="3">
                                            <p:txEl>
                                              <p:pRg st="2" end="2"/>
                                            </p:txEl>
                                          </p:spTgt>
                                        </p:tgtEl>
                                        <p:attrNameLst>
                                          <p:attrName>style.visibility</p:attrName>
                                        </p:attrNameLst>
                                      </p:cBhvr>
                                      <p:to>
                                        <p:strVal val="visible"/>
                                      </p:to>
                                    </p:set>
                                    <p:anim to="" calcmode="lin" valueType="num">
                                      <p:cBhvr>
                                        <p:cTn id="101" dur="1" fill="hold"/>
                                        <p:tgtEl>
                                          <p:spTgt spid="3">
                                            <p:txEl>
                                              <p:pRg st="2" end="2"/>
                                            </p:txEl>
                                          </p:spTgt>
                                        </p:tgtEl>
                                        <p:attrNameLst>
                                          <p:attrName/>
                                        </p:attrNameLst>
                                      </p:cBhvr>
                                    </p:anim>
                                  </p:childTnLst>
                                </p:cTn>
                              </p:par>
                              <p:par>
                                <p:cTn id="102" presetID="24" presetClass="entr" presetSubtype="0" fill="hold" nodeType="withEffect">
                                  <p:stCondLst>
                                    <p:cond delay="0"/>
                                  </p:stCondLst>
                                  <p:childTnLst>
                                    <p:set>
                                      <p:cBhvr>
                                        <p:cTn id="103" dur="1" fill="hold">
                                          <p:stCondLst>
                                            <p:cond delay="0"/>
                                          </p:stCondLst>
                                        </p:cTn>
                                        <p:tgtEl>
                                          <p:spTgt spid="3">
                                            <p:txEl>
                                              <p:pRg st="3" end="3"/>
                                            </p:txEl>
                                          </p:spTgt>
                                        </p:tgtEl>
                                        <p:attrNameLst>
                                          <p:attrName>style.visibility</p:attrName>
                                        </p:attrNameLst>
                                      </p:cBhvr>
                                      <p:to>
                                        <p:strVal val="visible"/>
                                      </p:to>
                                    </p:set>
                                    <p:anim to="" calcmode="lin" valueType="num">
                                      <p:cBhvr>
                                        <p:cTn id="104" dur="1" fill="hold"/>
                                        <p:tgtEl>
                                          <p:spTgt spid="3">
                                            <p:txEl>
                                              <p:pRg st="3" end="3"/>
                                            </p:txEl>
                                          </p:spTgt>
                                        </p:tgtEl>
                                        <p:attrNameLst>
                                          <p:attrName/>
                                        </p:attrNameLst>
                                      </p:cBhvr>
                                    </p:anim>
                                  </p:childTnLst>
                                </p:cTn>
                              </p:par>
                              <p:par>
                                <p:cTn id="105" presetID="24" presetClass="entr" presetSubtype="0" fill="hold" nodeType="withEffect">
                                  <p:stCondLst>
                                    <p:cond delay="0"/>
                                  </p:stCondLst>
                                  <p:childTnLst>
                                    <p:set>
                                      <p:cBhvr>
                                        <p:cTn id="106" dur="1" fill="hold">
                                          <p:stCondLst>
                                            <p:cond delay="0"/>
                                          </p:stCondLst>
                                        </p:cTn>
                                        <p:tgtEl>
                                          <p:spTgt spid="3">
                                            <p:txEl>
                                              <p:pRg st="4" end="4"/>
                                            </p:txEl>
                                          </p:spTgt>
                                        </p:tgtEl>
                                        <p:attrNameLst>
                                          <p:attrName>style.visibility</p:attrName>
                                        </p:attrNameLst>
                                      </p:cBhvr>
                                      <p:to>
                                        <p:strVal val="visible"/>
                                      </p:to>
                                    </p:set>
                                    <p:anim to="" calcmode="lin" valueType="num">
                                      <p:cBhvr>
                                        <p:cTn id="107" dur="1" fill="hold"/>
                                        <p:tgtEl>
                                          <p:spTgt spid="3">
                                            <p:txEl>
                                              <p:pRg st="4" end="4"/>
                                            </p:txEl>
                                          </p:spTgt>
                                        </p:tgtEl>
                                        <p:attrNameLst>
                                          <p:attrName/>
                                        </p:attrNameLst>
                                      </p:cBhvr>
                                    </p:anim>
                                  </p:childTnLst>
                                </p:cTn>
                              </p:par>
                              <p:par>
                                <p:cTn id="108" presetID="24" presetClass="entr" presetSubtype="0" fill="hold" nodeType="withEffect">
                                  <p:stCondLst>
                                    <p:cond delay="0"/>
                                  </p:stCondLst>
                                  <p:childTnLst>
                                    <p:set>
                                      <p:cBhvr>
                                        <p:cTn id="109" dur="1" fill="hold">
                                          <p:stCondLst>
                                            <p:cond delay="0"/>
                                          </p:stCondLst>
                                        </p:cTn>
                                        <p:tgtEl>
                                          <p:spTgt spid="3">
                                            <p:txEl>
                                              <p:pRg st="5" end="5"/>
                                            </p:txEl>
                                          </p:spTgt>
                                        </p:tgtEl>
                                        <p:attrNameLst>
                                          <p:attrName>style.visibility</p:attrName>
                                        </p:attrNameLst>
                                      </p:cBhvr>
                                      <p:to>
                                        <p:strVal val="visible"/>
                                      </p:to>
                                    </p:set>
                                    <p:anim to="" calcmode="lin" valueType="num">
                                      <p:cBhvr>
                                        <p:cTn id="110" dur="1" fill="hold"/>
                                        <p:tgtEl>
                                          <p:spTgt spid="3">
                                            <p:txEl>
                                              <p:pRg st="5" end="5"/>
                                            </p:txEl>
                                          </p:spTgt>
                                        </p:tgtEl>
                                        <p:attrNameLst>
                                          <p:attrName/>
                                        </p:attrNameLst>
                                      </p:cBhvr>
                                    </p:anim>
                                  </p:childTnLst>
                                </p:cTn>
                              </p:par>
                              <p:par>
                                <p:cTn id="111" presetID="24" presetClass="entr" presetSubtype="0" fill="hold" nodeType="withEffect">
                                  <p:stCondLst>
                                    <p:cond delay="0"/>
                                  </p:stCondLst>
                                  <p:childTnLst>
                                    <p:set>
                                      <p:cBhvr>
                                        <p:cTn id="112" dur="1" fill="hold">
                                          <p:stCondLst>
                                            <p:cond delay="0"/>
                                          </p:stCondLst>
                                        </p:cTn>
                                        <p:tgtEl>
                                          <p:spTgt spid="3">
                                            <p:txEl>
                                              <p:pRg st="6" end="6"/>
                                            </p:txEl>
                                          </p:spTgt>
                                        </p:tgtEl>
                                        <p:attrNameLst>
                                          <p:attrName>style.visibility</p:attrName>
                                        </p:attrNameLst>
                                      </p:cBhvr>
                                      <p:to>
                                        <p:strVal val="visible"/>
                                      </p:to>
                                    </p:set>
                                    <p:anim to="" calcmode="lin" valueType="num">
                                      <p:cBhvr>
                                        <p:cTn id="113" dur="1" fill="hold"/>
                                        <p:tgtEl>
                                          <p:spTgt spid="3">
                                            <p:txEl>
                                              <p:pRg st="6" end="6"/>
                                            </p:txEl>
                                          </p:spTgt>
                                        </p:tgtEl>
                                        <p:attrNameLst>
                                          <p:attrName/>
                                        </p:attrNameLst>
                                      </p:cBhvr>
                                    </p:anim>
                                  </p:childTnLst>
                                </p:cTn>
                              </p:par>
                            </p:childTnLst>
                          </p:cTn>
                        </p:par>
                      </p:childTnLst>
                    </p:cTn>
                  </p:par>
                  <p:par>
                    <p:cTn id="114" fill="hold">
                      <p:stCondLst>
                        <p:cond delay="indefinite"/>
                      </p:stCondLst>
                      <p:childTnLst>
                        <p:par>
                          <p:cTn id="115" fill="hold">
                            <p:stCondLst>
                              <p:cond delay="0"/>
                            </p:stCondLst>
                            <p:childTnLst>
                              <p:par>
                                <p:cTn id="116" presetID="39" presetClass="exit" presetSubtype="0" decel="100000" fill="hold" nodeType="clickEffect">
                                  <p:stCondLst>
                                    <p:cond delay="0"/>
                                  </p:stCondLst>
                                  <p:childTnLst>
                                    <p:anim calcmode="lin" valueType="num">
                                      <p:cBhvr>
                                        <p:cTn id="117" dur="500"/>
                                        <p:tgtEl>
                                          <p:spTgt spid="3">
                                            <p:txEl>
                                              <p:pRg st="0" end="0"/>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18" dur="500"/>
                                        <p:tgtEl>
                                          <p:spTgt spid="3">
                                            <p:txEl>
                                              <p:pRg st="0" end="0"/>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19" dur="500"/>
                                        <p:tgtEl>
                                          <p:spTgt spid="3">
                                            <p:txEl>
                                              <p:pRg st="0" end="0"/>
                                            </p:txEl>
                                          </p:spTgt>
                                        </p:tgtEl>
                                        <p:attrNameLst>
                                          <p:attrName>ppt_x</p:attrName>
                                        </p:attrNameLst>
                                      </p:cBhvr>
                                      <p:tavLst>
                                        <p:tav tm="0">
                                          <p:val>
                                            <p:strVal val="ppt_x"/>
                                          </p:val>
                                        </p:tav>
                                        <p:tav tm="50000">
                                          <p:val>
                                            <p:strVal val="ppt_x"/>
                                          </p:val>
                                        </p:tav>
                                        <p:tav tm="100000">
                                          <p:val>
                                            <p:strVal val="ppt_x-.3"/>
                                          </p:val>
                                        </p:tav>
                                      </p:tavLst>
                                    </p:anim>
                                    <p:anim calcmode="lin" valueType="num">
                                      <p:cBhvr>
                                        <p:cTn id="120" dur="500"/>
                                        <p:tgtEl>
                                          <p:spTgt spid="3">
                                            <p:txEl>
                                              <p:pRg st="0" end="0"/>
                                            </p:txEl>
                                          </p:spTgt>
                                        </p:tgtEl>
                                        <p:attrNameLst>
                                          <p:attrName>ppt_y</p:attrName>
                                        </p:attrNameLst>
                                      </p:cBhvr>
                                      <p:tavLst>
                                        <p:tav tm="0">
                                          <p:val>
                                            <p:strVal val="ppt_y"/>
                                          </p:val>
                                        </p:tav>
                                        <p:tav tm="100000">
                                          <p:val>
                                            <p:strVal val="ppt_y"/>
                                          </p:val>
                                        </p:tav>
                                      </p:tavLst>
                                    </p:anim>
                                    <p:set>
                                      <p:cBhvr>
                                        <p:cTn id="121" dur="1" fill="hold">
                                          <p:stCondLst>
                                            <p:cond delay="499"/>
                                          </p:stCondLst>
                                        </p:cTn>
                                        <p:tgtEl>
                                          <p:spTgt spid="3">
                                            <p:txEl>
                                              <p:pRg st="0" end="0"/>
                                            </p:txEl>
                                          </p:spTgt>
                                        </p:tgtEl>
                                        <p:attrNameLst>
                                          <p:attrName>style.visibility</p:attrName>
                                        </p:attrNameLst>
                                      </p:cBhvr>
                                      <p:to>
                                        <p:strVal val="hidden"/>
                                      </p:to>
                                    </p:set>
                                  </p:childTnLst>
                                </p:cTn>
                              </p:par>
                              <p:par>
                                <p:cTn id="122" presetID="39" presetClass="exit" presetSubtype="0" decel="100000" fill="hold" nodeType="withEffect">
                                  <p:stCondLst>
                                    <p:cond delay="0"/>
                                  </p:stCondLst>
                                  <p:childTnLst>
                                    <p:anim calcmode="lin" valueType="num">
                                      <p:cBhvr>
                                        <p:cTn id="123" dur="500"/>
                                        <p:tgtEl>
                                          <p:spTgt spid="3">
                                            <p:txEl>
                                              <p:pRg st="1" end="1"/>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24" dur="500"/>
                                        <p:tgtEl>
                                          <p:spTgt spid="3">
                                            <p:txEl>
                                              <p:pRg st="1" end="1"/>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25" dur="500"/>
                                        <p:tgtEl>
                                          <p:spTgt spid="3">
                                            <p:txEl>
                                              <p:pRg st="1" end="1"/>
                                            </p:txEl>
                                          </p:spTgt>
                                        </p:tgtEl>
                                        <p:attrNameLst>
                                          <p:attrName>ppt_x</p:attrName>
                                        </p:attrNameLst>
                                      </p:cBhvr>
                                      <p:tavLst>
                                        <p:tav tm="0">
                                          <p:val>
                                            <p:strVal val="ppt_x"/>
                                          </p:val>
                                        </p:tav>
                                        <p:tav tm="50000">
                                          <p:val>
                                            <p:strVal val="ppt_x"/>
                                          </p:val>
                                        </p:tav>
                                        <p:tav tm="100000">
                                          <p:val>
                                            <p:strVal val="ppt_x-.3"/>
                                          </p:val>
                                        </p:tav>
                                      </p:tavLst>
                                    </p:anim>
                                    <p:anim calcmode="lin" valueType="num">
                                      <p:cBhvr>
                                        <p:cTn id="126" dur="500"/>
                                        <p:tgtEl>
                                          <p:spTgt spid="3">
                                            <p:txEl>
                                              <p:pRg st="1" end="1"/>
                                            </p:txEl>
                                          </p:spTgt>
                                        </p:tgtEl>
                                        <p:attrNameLst>
                                          <p:attrName>ppt_y</p:attrName>
                                        </p:attrNameLst>
                                      </p:cBhvr>
                                      <p:tavLst>
                                        <p:tav tm="0">
                                          <p:val>
                                            <p:strVal val="ppt_y"/>
                                          </p:val>
                                        </p:tav>
                                        <p:tav tm="100000">
                                          <p:val>
                                            <p:strVal val="ppt_y"/>
                                          </p:val>
                                        </p:tav>
                                      </p:tavLst>
                                    </p:anim>
                                    <p:set>
                                      <p:cBhvr>
                                        <p:cTn id="127" dur="1" fill="hold">
                                          <p:stCondLst>
                                            <p:cond delay="499"/>
                                          </p:stCondLst>
                                        </p:cTn>
                                        <p:tgtEl>
                                          <p:spTgt spid="3">
                                            <p:txEl>
                                              <p:pRg st="1" end="1"/>
                                            </p:txEl>
                                          </p:spTgt>
                                        </p:tgtEl>
                                        <p:attrNameLst>
                                          <p:attrName>style.visibility</p:attrName>
                                        </p:attrNameLst>
                                      </p:cBhvr>
                                      <p:to>
                                        <p:strVal val="hidden"/>
                                      </p:to>
                                    </p:set>
                                  </p:childTnLst>
                                </p:cTn>
                              </p:par>
                              <p:par>
                                <p:cTn id="128" presetID="39" presetClass="exit" presetSubtype="0" decel="100000" fill="hold" nodeType="withEffect">
                                  <p:stCondLst>
                                    <p:cond delay="0"/>
                                  </p:stCondLst>
                                  <p:childTnLst>
                                    <p:anim calcmode="lin" valueType="num">
                                      <p:cBhvr>
                                        <p:cTn id="129" dur="500"/>
                                        <p:tgtEl>
                                          <p:spTgt spid="3">
                                            <p:txEl>
                                              <p:pRg st="2" end="2"/>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30" dur="500"/>
                                        <p:tgtEl>
                                          <p:spTgt spid="3">
                                            <p:txEl>
                                              <p:pRg st="2" end="2"/>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31" dur="500"/>
                                        <p:tgtEl>
                                          <p:spTgt spid="3">
                                            <p:txEl>
                                              <p:pRg st="2" end="2"/>
                                            </p:txEl>
                                          </p:spTgt>
                                        </p:tgtEl>
                                        <p:attrNameLst>
                                          <p:attrName>ppt_x</p:attrName>
                                        </p:attrNameLst>
                                      </p:cBhvr>
                                      <p:tavLst>
                                        <p:tav tm="0">
                                          <p:val>
                                            <p:strVal val="ppt_x"/>
                                          </p:val>
                                        </p:tav>
                                        <p:tav tm="50000">
                                          <p:val>
                                            <p:strVal val="ppt_x"/>
                                          </p:val>
                                        </p:tav>
                                        <p:tav tm="100000">
                                          <p:val>
                                            <p:strVal val="ppt_x-.3"/>
                                          </p:val>
                                        </p:tav>
                                      </p:tavLst>
                                    </p:anim>
                                    <p:anim calcmode="lin" valueType="num">
                                      <p:cBhvr>
                                        <p:cTn id="132" dur="500"/>
                                        <p:tgtEl>
                                          <p:spTgt spid="3">
                                            <p:txEl>
                                              <p:pRg st="2" end="2"/>
                                            </p:txEl>
                                          </p:spTgt>
                                        </p:tgtEl>
                                        <p:attrNameLst>
                                          <p:attrName>ppt_y</p:attrName>
                                        </p:attrNameLst>
                                      </p:cBhvr>
                                      <p:tavLst>
                                        <p:tav tm="0">
                                          <p:val>
                                            <p:strVal val="ppt_y"/>
                                          </p:val>
                                        </p:tav>
                                        <p:tav tm="100000">
                                          <p:val>
                                            <p:strVal val="ppt_y"/>
                                          </p:val>
                                        </p:tav>
                                      </p:tavLst>
                                    </p:anim>
                                    <p:set>
                                      <p:cBhvr>
                                        <p:cTn id="133" dur="1" fill="hold">
                                          <p:stCondLst>
                                            <p:cond delay="499"/>
                                          </p:stCondLst>
                                        </p:cTn>
                                        <p:tgtEl>
                                          <p:spTgt spid="3">
                                            <p:txEl>
                                              <p:pRg st="2" end="2"/>
                                            </p:txEl>
                                          </p:spTgt>
                                        </p:tgtEl>
                                        <p:attrNameLst>
                                          <p:attrName>style.visibility</p:attrName>
                                        </p:attrNameLst>
                                      </p:cBhvr>
                                      <p:to>
                                        <p:strVal val="hidden"/>
                                      </p:to>
                                    </p:set>
                                  </p:childTnLst>
                                </p:cTn>
                              </p:par>
                              <p:par>
                                <p:cTn id="134" presetID="39" presetClass="exit" presetSubtype="0" decel="100000" fill="hold" nodeType="withEffect">
                                  <p:stCondLst>
                                    <p:cond delay="0"/>
                                  </p:stCondLst>
                                  <p:childTnLst>
                                    <p:anim calcmode="lin" valueType="num">
                                      <p:cBhvr>
                                        <p:cTn id="135" dur="500"/>
                                        <p:tgtEl>
                                          <p:spTgt spid="3">
                                            <p:txEl>
                                              <p:pRg st="3" end="3"/>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36" dur="500"/>
                                        <p:tgtEl>
                                          <p:spTgt spid="3">
                                            <p:txEl>
                                              <p:pRg st="3" end="3"/>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37" dur="500"/>
                                        <p:tgtEl>
                                          <p:spTgt spid="3">
                                            <p:txEl>
                                              <p:pRg st="3" end="3"/>
                                            </p:txEl>
                                          </p:spTgt>
                                        </p:tgtEl>
                                        <p:attrNameLst>
                                          <p:attrName>ppt_x</p:attrName>
                                        </p:attrNameLst>
                                      </p:cBhvr>
                                      <p:tavLst>
                                        <p:tav tm="0">
                                          <p:val>
                                            <p:strVal val="ppt_x"/>
                                          </p:val>
                                        </p:tav>
                                        <p:tav tm="50000">
                                          <p:val>
                                            <p:strVal val="ppt_x"/>
                                          </p:val>
                                        </p:tav>
                                        <p:tav tm="100000">
                                          <p:val>
                                            <p:strVal val="ppt_x-.3"/>
                                          </p:val>
                                        </p:tav>
                                      </p:tavLst>
                                    </p:anim>
                                    <p:anim calcmode="lin" valueType="num">
                                      <p:cBhvr>
                                        <p:cTn id="138" dur="500"/>
                                        <p:tgtEl>
                                          <p:spTgt spid="3">
                                            <p:txEl>
                                              <p:pRg st="3" end="3"/>
                                            </p:txEl>
                                          </p:spTgt>
                                        </p:tgtEl>
                                        <p:attrNameLst>
                                          <p:attrName>ppt_y</p:attrName>
                                        </p:attrNameLst>
                                      </p:cBhvr>
                                      <p:tavLst>
                                        <p:tav tm="0">
                                          <p:val>
                                            <p:strVal val="ppt_y"/>
                                          </p:val>
                                        </p:tav>
                                        <p:tav tm="100000">
                                          <p:val>
                                            <p:strVal val="ppt_y"/>
                                          </p:val>
                                        </p:tav>
                                      </p:tavLst>
                                    </p:anim>
                                    <p:set>
                                      <p:cBhvr>
                                        <p:cTn id="139" dur="1" fill="hold">
                                          <p:stCondLst>
                                            <p:cond delay="499"/>
                                          </p:stCondLst>
                                        </p:cTn>
                                        <p:tgtEl>
                                          <p:spTgt spid="3">
                                            <p:txEl>
                                              <p:pRg st="3" end="3"/>
                                            </p:txEl>
                                          </p:spTgt>
                                        </p:tgtEl>
                                        <p:attrNameLst>
                                          <p:attrName>style.visibility</p:attrName>
                                        </p:attrNameLst>
                                      </p:cBhvr>
                                      <p:to>
                                        <p:strVal val="hidden"/>
                                      </p:to>
                                    </p:set>
                                  </p:childTnLst>
                                </p:cTn>
                              </p:par>
                              <p:par>
                                <p:cTn id="140" presetID="39" presetClass="exit" presetSubtype="0" decel="100000" fill="hold" nodeType="withEffect">
                                  <p:stCondLst>
                                    <p:cond delay="0"/>
                                  </p:stCondLst>
                                  <p:childTnLst>
                                    <p:anim calcmode="lin" valueType="num">
                                      <p:cBhvr>
                                        <p:cTn id="141" dur="500"/>
                                        <p:tgtEl>
                                          <p:spTgt spid="3">
                                            <p:txEl>
                                              <p:pRg st="4" end="4"/>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42" dur="500"/>
                                        <p:tgtEl>
                                          <p:spTgt spid="3">
                                            <p:txEl>
                                              <p:pRg st="4" end="4"/>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43" dur="500"/>
                                        <p:tgtEl>
                                          <p:spTgt spid="3">
                                            <p:txEl>
                                              <p:pRg st="4" end="4"/>
                                            </p:txEl>
                                          </p:spTgt>
                                        </p:tgtEl>
                                        <p:attrNameLst>
                                          <p:attrName>ppt_x</p:attrName>
                                        </p:attrNameLst>
                                      </p:cBhvr>
                                      <p:tavLst>
                                        <p:tav tm="0">
                                          <p:val>
                                            <p:strVal val="ppt_x"/>
                                          </p:val>
                                        </p:tav>
                                        <p:tav tm="50000">
                                          <p:val>
                                            <p:strVal val="ppt_x"/>
                                          </p:val>
                                        </p:tav>
                                        <p:tav tm="100000">
                                          <p:val>
                                            <p:strVal val="ppt_x-.3"/>
                                          </p:val>
                                        </p:tav>
                                      </p:tavLst>
                                    </p:anim>
                                    <p:anim calcmode="lin" valueType="num">
                                      <p:cBhvr>
                                        <p:cTn id="144" dur="500"/>
                                        <p:tgtEl>
                                          <p:spTgt spid="3">
                                            <p:txEl>
                                              <p:pRg st="4" end="4"/>
                                            </p:txEl>
                                          </p:spTgt>
                                        </p:tgtEl>
                                        <p:attrNameLst>
                                          <p:attrName>ppt_y</p:attrName>
                                        </p:attrNameLst>
                                      </p:cBhvr>
                                      <p:tavLst>
                                        <p:tav tm="0">
                                          <p:val>
                                            <p:strVal val="ppt_y"/>
                                          </p:val>
                                        </p:tav>
                                        <p:tav tm="100000">
                                          <p:val>
                                            <p:strVal val="ppt_y"/>
                                          </p:val>
                                        </p:tav>
                                      </p:tavLst>
                                    </p:anim>
                                    <p:set>
                                      <p:cBhvr>
                                        <p:cTn id="145" dur="1" fill="hold">
                                          <p:stCondLst>
                                            <p:cond delay="499"/>
                                          </p:stCondLst>
                                        </p:cTn>
                                        <p:tgtEl>
                                          <p:spTgt spid="3">
                                            <p:txEl>
                                              <p:pRg st="4" end="4"/>
                                            </p:txEl>
                                          </p:spTgt>
                                        </p:tgtEl>
                                        <p:attrNameLst>
                                          <p:attrName>style.visibility</p:attrName>
                                        </p:attrNameLst>
                                      </p:cBhvr>
                                      <p:to>
                                        <p:strVal val="hidden"/>
                                      </p:to>
                                    </p:set>
                                  </p:childTnLst>
                                </p:cTn>
                              </p:par>
                              <p:par>
                                <p:cTn id="146" presetID="39" presetClass="exit" presetSubtype="0" decel="100000" fill="hold" nodeType="withEffect">
                                  <p:stCondLst>
                                    <p:cond delay="0"/>
                                  </p:stCondLst>
                                  <p:childTnLst>
                                    <p:anim calcmode="lin" valueType="num">
                                      <p:cBhvr>
                                        <p:cTn id="147" dur="500"/>
                                        <p:tgtEl>
                                          <p:spTgt spid="3">
                                            <p:txEl>
                                              <p:pRg st="5" end="5"/>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48" dur="500"/>
                                        <p:tgtEl>
                                          <p:spTgt spid="3">
                                            <p:txEl>
                                              <p:pRg st="5" end="5"/>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49" dur="500"/>
                                        <p:tgtEl>
                                          <p:spTgt spid="3">
                                            <p:txEl>
                                              <p:pRg st="5" end="5"/>
                                            </p:txEl>
                                          </p:spTgt>
                                        </p:tgtEl>
                                        <p:attrNameLst>
                                          <p:attrName>ppt_x</p:attrName>
                                        </p:attrNameLst>
                                      </p:cBhvr>
                                      <p:tavLst>
                                        <p:tav tm="0">
                                          <p:val>
                                            <p:strVal val="ppt_x"/>
                                          </p:val>
                                        </p:tav>
                                        <p:tav tm="50000">
                                          <p:val>
                                            <p:strVal val="ppt_x"/>
                                          </p:val>
                                        </p:tav>
                                        <p:tav tm="100000">
                                          <p:val>
                                            <p:strVal val="ppt_x-.3"/>
                                          </p:val>
                                        </p:tav>
                                      </p:tavLst>
                                    </p:anim>
                                    <p:anim calcmode="lin" valueType="num">
                                      <p:cBhvr>
                                        <p:cTn id="150" dur="500"/>
                                        <p:tgtEl>
                                          <p:spTgt spid="3">
                                            <p:txEl>
                                              <p:pRg st="5" end="5"/>
                                            </p:txEl>
                                          </p:spTgt>
                                        </p:tgtEl>
                                        <p:attrNameLst>
                                          <p:attrName>ppt_y</p:attrName>
                                        </p:attrNameLst>
                                      </p:cBhvr>
                                      <p:tavLst>
                                        <p:tav tm="0">
                                          <p:val>
                                            <p:strVal val="ppt_y"/>
                                          </p:val>
                                        </p:tav>
                                        <p:tav tm="100000">
                                          <p:val>
                                            <p:strVal val="ppt_y"/>
                                          </p:val>
                                        </p:tav>
                                      </p:tavLst>
                                    </p:anim>
                                    <p:set>
                                      <p:cBhvr>
                                        <p:cTn id="151" dur="1" fill="hold">
                                          <p:stCondLst>
                                            <p:cond delay="499"/>
                                          </p:stCondLst>
                                        </p:cTn>
                                        <p:tgtEl>
                                          <p:spTgt spid="3">
                                            <p:txEl>
                                              <p:pRg st="5" end="5"/>
                                            </p:txEl>
                                          </p:spTgt>
                                        </p:tgtEl>
                                        <p:attrNameLst>
                                          <p:attrName>style.visibility</p:attrName>
                                        </p:attrNameLst>
                                      </p:cBhvr>
                                      <p:to>
                                        <p:strVal val="hidden"/>
                                      </p:to>
                                    </p:set>
                                  </p:childTnLst>
                                </p:cTn>
                              </p:par>
                              <p:par>
                                <p:cTn id="152" presetID="39" presetClass="exit" presetSubtype="0" decel="100000" fill="hold" nodeType="withEffect">
                                  <p:stCondLst>
                                    <p:cond delay="0"/>
                                  </p:stCondLst>
                                  <p:childTnLst>
                                    <p:anim calcmode="lin" valueType="num">
                                      <p:cBhvr>
                                        <p:cTn id="153" dur="500"/>
                                        <p:tgtEl>
                                          <p:spTgt spid="3">
                                            <p:txEl>
                                              <p:pRg st="6" end="6"/>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54" dur="500"/>
                                        <p:tgtEl>
                                          <p:spTgt spid="3">
                                            <p:txEl>
                                              <p:pRg st="6" end="6"/>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55" dur="500"/>
                                        <p:tgtEl>
                                          <p:spTgt spid="3">
                                            <p:txEl>
                                              <p:pRg st="6" end="6"/>
                                            </p:txEl>
                                          </p:spTgt>
                                        </p:tgtEl>
                                        <p:attrNameLst>
                                          <p:attrName>ppt_x</p:attrName>
                                        </p:attrNameLst>
                                      </p:cBhvr>
                                      <p:tavLst>
                                        <p:tav tm="0">
                                          <p:val>
                                            <p:strVal val="ppt_x"/>
                                          </p:val>
                                        </p:tav>
                                        <p:tav tm="50000">
                                          <p:val>
                                            <p:strVal val="ppt_x"/>
                                          </p:val>
                                        </p:tav>
                                        <p:tav tm="100000">
                                          <p:val>
                                            <p:strVal val="ppt_x-.3"/>
                                          </p:val>
                                        </p:tav>
                                      </p:tavLst>
                                    </p:anim>
                                    <p:anim calcmode="lin" valueType="num">
                                      <p:cBhvr>
                                        <p:cTn id="156" dur="500"/>
                                        <p:tgtEl>
                                          <p:spTgt spid="3">
                                            <p:txEl>
                                              <p:pRg st="6" end="6"/>
                                            </p:txEl>
                                          </p:spTgt>
                                        </p:tgtEl>
                                        <p:attrNameLst>
                                          <p:attrName>ppt_y</p:attrName>
                                        </p:attrNameLst>
                                      </p:cBhvr>
                                      <p:tavLst>
                                        <p:tav tm="0">
                                          <p:val>
                                            <p:strVal val="ppt_y"/>
                                          </p:val>
                                        </p:tav>
                                        <p:tav tm="100000">
                                          <p:val>
                                            <p:strVal val="ppt_y"/>
                                          </p:val>
                                        </p:tav>
                                      </p:tavLst>
                                    </p:anim>
                                    <p:set>
                                      <p:cBhvr>
                                        <p:cTn id="157" dur="1" fill="hold">
                                          <p:stCondLst>
                                            <p:cond delay="499"/>
                                          </p:stCondLst>
                                        </p:cTn>
                                        <p:tgtEl>
                                          <p:spTgt spid="3">
                                            <p:txEl>
                                              <p:pRg st="6" end="6"/>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8" restart="whenNotActive" fill="hold" evtFilter="cancelBubble" nodeType="interactiveSeq">
                <p:stCondLst>
                  <p:cond evt="onClick" delay="0">
                    <p:tgtEl>
                      <p:spTgt spid="6"/>
                    </p:tgtEl>
                  </p:cond>
                </p:stCondLst>
                <p:endSync evt="end" delay="0">
                  <p:rtn val="all"/>
                </p:endSync>
                <p:childTnLst>
                  <p:par>
                    <p:cTn id="159" fill="hold">
                      <p:stCondLst>
                        <p:cond delay="0"/>
                      </p:stCondLst>
                      <p:childTnLst>
                        <p:par>
                          <p:cTn id="160" fill="hold">
                            <p:stCondLst>
                              <p:cond delay="0"/>
                            </p:stCondLst>
                            <p:childTnLst>
                              <p:par>
                                <p:cTn id="161" presetID="1" presetClass="mediacall" presetSubtype="0" fill="hold" nodeType="clickEffect">
                                  <p:stCondLst>
                                    <p:cond delay="0"/>
                                  </p:stCondLst>
                                  <p:childTnLst>
                                    <p:cmd type="call" cmd="playFrom(0.0)">
                                      <p:cBhvr>
                                        <p:cTn id="162" dur="238535" fill="hold"/>
                                        <p:tgtEl>
                                          <p:spTgt spid="6"/>
                                        </p:tgtEl>
                                      </p:cBhvr>
                                    </p:cmd>
                                  </p:childTnLst>
                                </p:cTn>
                              </p:par>
                            </p:childTnLst>
                          </p:cTn>
                        </p:par>
                      </p:childTnLst>
                    </p:cTn>
                  </p:par>
                </p:childTnLst>
              </p:cTn>
              <p:nextCondLst>
                <p:cond evt="onClick" delay="0">
                  <p:tgtEl>
                    <p:spTgt spid="6"/>
                  </p:tgtEl>
                </p:cond>
              </p:nextCondLst>
            </p:seq>
            <p:audio>
              <p:cMediaNode>
                <p:cTn id="163"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2" grpId="0"/>
      <p:bldP spid="2"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iluminatia.com.ar/files/u1/marketing-en-internet.jpg"/>
          <p:cNvPicPr>
            <a:picLocks noChangeAspect="1" noChangeArrowheads="1"/>
          </p:cNvPicPr>
          <p:nvPr/>
        </p:nvPicPr>
        <p:blipFill>
          <a:blip r:embed="rId3" cstate="print"/>
          <a:srcRect/>
          <a:stretch>
            <a:fillRect/>
          </a:stretch>
        </p:blipFill>
        <p:spPr bwMode="auto">
          <a:xfrm>
            <a:off x="0" y="0"/>
            <a:ext cx="8143900" cy="6858000"/>
          </a:xfrm>
          <a:prstGeom prst="rect">
            <a:avLst/>
          </a:prstGeom>
          <a:noFill/>
        </p:spPr>
      </p:pic>
      <p:sp>
        <p:nvSpPr>
          <p:cNvPr id="5" name="4 Título"/>
          <p:cNvSpPr>
            <a:spLocks noGrp="1"/>
          </p:cNvSpPr>
          <p:nvPr>
            <p:ph type="title"/>
          </p:nvPr>
        </p:nvSpPr>
        <p:spPr>
          <a:xfrm>
            <a:off x="642910" y="2643182"/>
            <a:ext cx="6429420" cy="3571899"/>
          </a:xfrm>
        </p:spPr>
        <p:txBody>
          <a:bodyPr>
            <a:noAutofit/>
          </a:bodyPr>
          <a:lstStyle/>
          <a:p>
            <a:pPr algn="l"/>
            <a:r>
              <a:rPr lang="es-ES_tradnl" sz="1800" dirty="0" smtClean="0">
                <a:solidFill>
                  <a:schemeClr val="tx2"/>
                </a:solidFill>
              </a:rPr>
              <a:t>- Correo electrónico (SMTP) </a:t>
            </a:r>
            <a:br>
              <a:rPr lang="es-ES_tradnl" sz="1800" dirty="0" smtClean="0">
                <a:solidFill>
                  <a:schemeClr val="tx2"/>
                </a:solidFill>
              </a:rPr>
            </a:br>
            <a:r>
              <a:rPr lang="es-ES_tradnl" sz="1800" dirty="0" smtClean="0">
                <a:solidFill>
                  <a:schemeClr val="tx2"/>
                </a:solidFill>
              </a:rPr>
              <a:t>- Transmisión de archivos (FTP y P2P) </a:t>
            </a:r>
            <a:br>
              <a:rPr lang="es-ES_tradnl" sz="1800" dirty="0" smtClean="0">
                <a:solidFill>
                  <a:schemeClr val="tx2"/>
                </a:solidFill>
              </a:rPr>
            </a:br>
            <a:r>
              <a:rPr lang="es-ES_tradnl" sz="1800" dirty="0" smtClean="0">
                <a:solidFill>
                  <a:schemeClr val="tx2"/>
                </a:solidFill>
              </a:rPr>
              <a:t>- Conversaciones en línea (IRC) </a:t>
            </a:r>
            <a:br>
              <a:rPr lang="es-ES_tradnl" sz="1800" dirty="0" smtClean="0">
                <a:solidFill>
                  <a:schemeClr val="tx2"/>
                </a:solidFill>
              </a:rPr>
            </a:br>
            <a:r>
              <a:rPr lang="es-ES_tradnl" sz="1800" dirty="0" smtClean="0">
                <a:solidFill>
                  <a:schemeClr val="tx2"/>
                </a:solidFill>
              </a:rPr>
              <a:t>- Mensajería instantánea (a través de texto, voz y/o imagen) </a:t>
            </a:r>
            <a:br>
              <a:rPr lang="es-ES_tradnl" sz="1800" dirty="0" smtClean="0">
                <a:solidFill>
                  <a:schemeClr val="tx2"/>
                </a:solidFill>
              </a:rPr>
            </a:br>
            <a:r>
              <a:rPr lang="es-ES_tradnl" sz="1800" dirty="0" smtClean="0">
                <a:solidFill>
                  <a:schemeClr val="tx2"/>
                </a:solidFill>
              </a:rPr>
              <a:t>- la transmisión de contenido y comunicación multimedia </a:t>
            </a:r>
            <a:br>
              <a:rPr lang="es-ES_tradnl" sz="1800" dirty="0" smtClean="0">
                <a:solidFill>
                  <a:schemeClr val="tx2"/>
                </a:solidFill>
              </a:rPr>
            </a:br>
            <a:r>
              <a:rPr lang="es-ES_tradnl" sz="1800" dirty="0" smtClean="0">
                <a:solidFill>
                  <a:schemeClr val="tx2"/>
                </a:solidFill>
              </a:rPr>
              <a:t>- Telefonía (Vip) </a:t>
            </a:r>
            <a:br>
              <a:rPr lang="es-ES_tradnl" sz="1800" dirty="0" smtClean="0">
                <a:solidFill>
                  <a:schemeClr val="tx2"/>
                </a:solidFill>
              </a:rPr>
            </a:br>
            <a:r>
              <a:rPr lang="es-ES_tradnl" sz="1800" dirty="0" smtClean="0">
                <a:solidFill>
                  <a:schemeClr val="tx2"/>
                </a:solidFill>
              </a:rPr>
              <a:t>- Televisión (IPTV) </a:t>
            </a:r>
            <a:br>
              <a:rPr lang="es-ES_tradnl" sz="1800" dirty="0" smtClean="0">
                <a:solidFill>
                  <a:schemeClr val="tx2"/>
                </a:solidFill>
              </a:rPr>
            </a:br>
            <a:r>
              <a:rPr lang="es-ES_tradnl" sz="1800" dirty="0" smtClean="0">
                <a:solidFill>
                  <a:schemeClr val="tx2"/>
                </a:solidFill>
              </a:rPr>
              <a:t>- Boletines electrónicos (NNTP) </a:t>
            </a:r>
            <a:br>
              <a:rPr lang="es-ES_tradnl" sz="1800" dirty="0" smtClean="0">
                <a:solidFill>
                  <a:schemeClr val="tx2"/>
                </a:solidFill>
              </a:rPr>
            </a:br>
            <a:r>
              <a:rPr lang="es-ES_tradnl" sz="1800" dirty="0" smtClean="0">
                <a:solidFill>
                  <a:schemeClr val="tx2"/>
                </a:solidFill>
              </a:rPr>
              <a:t>- Acceso remoto a otras máquinas (SSH y Telnet) </a:t>
            </a:r>
            <a:br>
              <a:rPr lang="es-ES_tradnl" sz="1800" dirty="0" smtClean="0">
                <a:solidFill>
                  <a:schemeClr val="tx2"/>
                </a:solidFill>
              </a:rPr>
            </a:br>
            <a:r>
              <a:rPr lang="es-ES_tradnl" sz="1800" dirty="0" smtClean="0">
                <a:solidFill>
                  <a:schemeClr val="tx2"/>
                </a:solidFill>
              </a:rPr>
              <a:t>- Juegos en línea</a:t>
            </a:r>
            <a:r>
              <a:rPr lang="es-ES_tradnl" sz="1800" b="0" dirty="0" smtClean="0">
                <a:solidFill>
                  <a:schemeClr val="tx2"/>
                </a:solidFill>
              </a:rPr>
              <a:t> </a:t>
            </a:r>
            <a:endParaRPr lang="es-ES_tradnl" sz="1800" dirty="0">
              <a:solidFill>
                <a:schemeClr val="tx2"/>
              </a:solidFill>
            </a:endParaRPr>
          </a:p>
        </p:txBody>
      </p:sp>
      <p:sp>
        <p:nvSpPr>
          <p:cNvPr id="6" name="5 Marcador de texto"/>
          <p:cNvSpPr>
            <a:spLocks noGrp="1"/>
          </p:cNvSpPr>
          <p:nvPr>
            <p:ph type="body" idx="1"/>
          </p:nvPr>
        </p:nvSpPr>
        <p:spPr>
          <a:xfrm>
            <a:off x="714348" y="857232"/>
            <a:ext cx="6148406" cy="642942"/>
          </a:xfrm>
        </p:spPr>
        <p:txBody>
          <a:bodyPr>
            <a:noAutofit/>
          </a:bodyPr>
          <a:lstStyle/>
          <a:p>
            <a:pPr algn="ctr"/>
            <a:r>
              <a:rPr lang="es-ES_tradnl" sz="3200" dirty="0" smtClean="0">
                <a:latin typeface="Eras Bold ITC" pitchFamily="34" charset="0"/>
              </a:rPr>
              <a:t>Otros servicios  que  nos ofrece el internet</a:t>
            </a:r>
            <a:endParaRPr lang="es-ES_tradnl" sz="3200" dirty="0">
              <a:latin typeface="Eras Bold ITC" pitchFamily="34" charset="0"/>
            </a:endParaRPr>
          </a:p>
        </p:txBody>
      </p:sp>
      <p:pic>
        <p:nvPicPr>
          <p:cNvPr id="7" name="THE CLIMB.mp3">
            <a:hlinkClick r:id="" action="ppaction://media"/>
          </p:cNvPr>
          <p:cNvPicPr>
            <a:picLocks noRot="1" noChangeAspect="1"/>
          </p:cNvPicPr>
          <p:nvPr>
            <a:audioFile r:link="rId1"/>
          </p:nvPr>
        </p:nvPicPr>
        <p:blipFill>
          <a:blip r:embed="rId4" cstate="print"/>
          <a:stretch>
            <a:fillRect/>
          </a:stretch>
        </p:blipFill>
        <p:spPr>
          <a:xfrm>
            <a:off x="7164288" y="6381328"/>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diamond(in)">
                                      <p:cBhvr>
                                        <p:cTn id="7" dur="2000"/>
                                        <p:tgtEl>
                                          <p:spTgt spid="1028"/>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xit" presetSubtype="16" fill="hold" nodeType="clickEffect">
                                  <p:stCondLst>
                                    <p:cond delay="0"/>
                                  </p:stCondLst>
                                  <p:childTnLst>
                                    <p:animEffect transition="out" filter="plus(in)">
                                      <p:cBhvr>
                                        <p:cTn id="11" dur="2000"/>
                                        <p:tgtEl>
                                          <p:spTgt spid="1028"/>
                                        </p:tgtEl>
                                      </p:cBhvr>
                                    </p:animEffect>
                                    <p:set>
                                      <p:cBhvr>
                                        <p:cTn id="12" dur="1" fill="hold">
                                          <p:stCondLst>
                                            <p:cond delay="1999"/>
                                          </p:stCondLst>
                                        </p:cTn>
                                        <p:tgtEl>
                                          <p:spTgt spid="102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 to="" calcmode="lin" valueType="num">
                                      <p:cBhvr>
                                        <p:cTn id="17" dur="1" fill="hold"/>
                                        <p:tgtEl>
                                          <p:spTgt spid="6">
                                            <p:txEl>
                                              <p:pRg st="0" end="0"/>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55"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strVal val="#ppt_w*0.70"/>
                                          </p:val>
                                        </p:tav>
                                        <p:tav tm="100000">
                                          <p:val>
                                            <p:strVal val="#ppt_w"/>
                                          </p:val>
                                        </p:tav>
                                      </p:tavLst>
                                    </p:anim>
                                    <p:anim calcmode="lin" valueType="num">
                                      <p:cBhvr>
                                        <p:cTn id="23" dur="1000" fill="hold"/>
                                        <p:tgtEl>
                                          <p:spTgt spid="5"/>
                                        </p:tgtEl>
                                        <p:attrNameLst>
                                          <p:attrName>ppt_h</p:attrName>
                                        </p:attrNameLst>
                                      </p:cBhvr>
                                      <p:tavLst>
                                        <p:tav tm="0">
                                          <p:val>
                                            <p:strVal val="#ppt_h"/>
                                          </p:val>
                                        </p:tav>
                                        <p:tav tm="100000">
                                          <p:val>
                                            <p:strVal val="#ppt_h"/>
                                          </p:val>
                                        </p:tav>
                                      </p:tavLst>
                                    </p:anim>
                                    <p:animEffect transition="in" filter="fade">
                                      <p:cBhvr>
                                        <p:cTn id="24" dur="10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37" presetClass="exit" presetSubtype="0" fill="hold" grpId="1" nodeType="clickEffect">
                                  <p:stCondLst>
                                    <p:cond delay="0"/>
                                  </p:stCondLst>
                                  <p:childTnLst>
                                    <p:animEffect transition="out" filter="fade">
                                      <p:cBhvr>
                                        <p:cTn id="28" dur="1000"/>
                                        <p:tgtEl>
                                          <p:spTgt spid="5"/>
                                        </p:tgtEl>
                                      </p:cBhvr>
                                    </p:animEffect>
                                    <p:anim calcmode="lin" valueType="num">
                                      <p:cBhvr>
                                        <p:cTn id="29" dur="1000"/>
                                        <p:tgtEl>
                                          <p:spTgt spid="5"/>
                                        </p:tgtEl>
                                        <p:attrNameLst>
                                          <p:attrName>ppt_x</p:attrName>
                                        </p:attrNameLst>
                                      </p:cBhvr>
                                      <p:tavLst>
                                        <p:tav tm="0">
                                          <p:val>
                                            <p:strVal val="ppt_x"/>
                                          </p:val>
                                        </p:tav>
                                        <p:tav tm="100000">
                                          <p:val>
                                            <p:strVal val="ppt_x"/>
                                          </p:val>
                                        </p:tav>
                                      </p:tavLst>
                                    </p:anim>
                                    <p:anim calcmode="lin" valueType="num">
                                      <p:cBhvr>
                                        <p:cTn id="30" dur="100" decel="100000"/>
                                        <p:tgtEl>
                                          <p:spTgt spid="5"/>
                                        </p:tgtEl>
                                        <p:attrNameLst>
                                          <p:attrName>ppt_y</p:attrName>
                                        </p:attrNameLst>
                                      </p:cBhvr>
                                      <p:tavLst>
                                        <p:tav tm="0">
                                          <p:val>
                                            <p:strVal val="ppt_y"/>
                                          </p:val>
                                        </p:tav>
                                        <p:tav tm="100000">
                                          <p:val>
                                            <p:strVal val="ppt_y-.03"/>
                                          </p:val>
                                        </p:tav>
                                      </p:tavLst>
                                    </p:anim>
                                    <p:anim calcmode="lin" valueType="num">
                                      <p:cBhvr>
                                        <p:cTn id="31" dur="900" accel="100000">
                                          <p:stCondLst>
                                            <p:cond delay="100"/>
                                          </p:stCondLst>
                                        </p:cTn>
                                        <p:tgtEl>
                                          <p:spTgt spid="5"/>
                                        </p:tgtEl>
                                        <p:attrNameLst>
                                          <p:attrName>ppt_y</p:attrName>
                                        </p:attrNameLst>
                                      </p:cBhvr>
                                      <p:tavLst>
                                        <p:tav tm="0">
                                          <p:val>
                                            <p:strVal val="ppt_y"/>
                                          </p:val>
                                        </p:tav>
                                        <p:tav tm="100000">
                                          <p:val>
                                            <p:strVal val="ppt_y+1"/>
                                          </p:val>
                                        </p:tav>
                                      </p:tavLst>
                                    </p:anim>
                                    <p:set>
                                      <p:cBhvr>
                                        <p:cTn id="32" dur="1" fill="hold">
                                          <p:stCondLst>
                                            <p:cond delay="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3" restart="whenNotActive" fill="hold" evtFilter="cancelBubble" nodeType="interactiveSeq">
                <p:stCondLst>
                  <p:cond evt="onClick" delay="0">
                    <p:tgtEl>
                      <p:spTgt spid="7"/>
                    </p:tgtEl>
                  </p:cond>
                </p:stCondLst>
                <p:endSync evt="end" delay="0">
                  <p:rtn val="all"/>
                </p:endSync>
                <p:childTnLst>
                  <p:par>
                    <p:cTn id="34" fill="hold">
                      <p:stCondLst>
                        <p:cond delay="0"/>
                      </p:stCondLst>
                      <p:childTnLst>
                        <p:par>
                          <p:cTn id="35" fill="hold">
                            <p:stCondLst>
                              <p:cond delay="0"/>
                            </p:stCondLst>
                            <p:childTnLst>
                              <p:par>
                                <p:cTn id="36" presetID="1" presetClass="mediacall" presetSubtype="0" fill="hold" nodeType="clickEffect">
                                  <p:stCondLst>
                                    <p:cond delay="0"/>
                                  </p:stCondLst>
                                  <p:childTnLst>
                                    <p:cmd type="call" cmd="playFrom(0.0)">
                                      <p:cBhvr>
                                        <p:cTn id="37" dur="238535" fill="hold"/>
                                        <p:tgtEl>
                                          <p:spTgt spid="7"/>
                                        </p:tgtEl>
                                      </p:cBhvr>
                                    </p:cmd>
                                  </p:childTnLst>
                                </p:cTn>
                              </p:par>
                            </p:childTnLst>
                          </p:cTn>
                        </p:par>
                      </p:childTnLst>
                    </p:cTn>
                  </p:par>
                </p:childTnLst>
              </p:cTn>
              <p:nextCondLst>
                <p:cond evt="onClick" delay="0">
                  <p:tgtEl>
                    <p:spTgt spid="7"/>
                  </p:tgtEl>
                </p:cond>
              </p:nextCondLst>
            </p:seq>
            <p:audio>
              <p:cMediaNode>
                <p:cTn id="38"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5" grpId="0"/>
      <p:bldP spid="5" grpId="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785</TotalTime>
  <Words>306</Words>
  <Application>Microsoft Office PowerPoint</Application>
  <PresentationFormat>Presentación en pantalla (4:3)</PresentationFormat>
  <Paragraphs>136</Paragraphs>
  <Slides>21</Slides>
  <Notes>6</Notes>
  <HiddenSlides>0</HiddenSlides>
  <MMClips>18</MMClips>
  <ScaleCrop>false</ScaleCrop>
  <HeadingPairs>
    <vt:vector size="4" baseType="variant">
      <vt:variant>
        <vt:lpstr>Tema</vt:lpstr>
      </vt:variant>
      <vt:variant>
        <vt:i4>1</vt:i4>
      </vt:variant>
      <vt:variant>
        <vt:lpstr>Títulos de diapositiva</vt:lpstr>
      </vt:variant>
      <vt:variant>
        <vt:i4>21</vt:i4>
      </vt:variant>
    </vt:vector>
  </HeadingPairs>
  <TitlesOfParts>
    <vt:vector size="22" baseType="lpstr">
      <vt:lpstr>Opulento</vt:lpstr>
      <vt:lpstr>INSTITUTO PRIVADO MARIA  MONTESSORI</vt:lpstr>
      <vt:lpstr>INTEGRANTES </vt:lpstr>
      <vt:lpstr>INTERNET </vt:lpstr>
      <vt:lpstr> Historia del internet</vt:lpstr>
      <vt:lpstr>QUE ES INTERNET ? </vt:lpstr>
      <vt:lpstr>SUS ORIGENES</vt:lpstr>
      <vt:lpstr>Diapositiva 7</vt:lpstr>
      <vt:lpstr>Para que nos ayuda  el                                                                                                              ¿Para que nos sirve el internet?  </vt:lpstr>
      <vt:lpstr>- Correo electrónico (SMTP)  - Transmisión de archivos (FTP y P2P)  - Conversaciones en línea (IRC)  - Mensajería instantánea (a través de texto, voz y/o imagen)  - la transmisión de contenido y comunicación multimedia  - Telefonía (Vip)  - Televisión (IPTV)  - Boletines electrónicos (NNTP)  - Acceso remoto a otras máquinas (SSH y Telnet)  - Juegos en línea </vt:lpstr>
      <vt:lpstr>  Ventajas         desventajas</vt:lpstr>
      <vt:lpstr>funciones</vt:lpstr>
      <vt:lpstr>Paginas mas usadas </vt:lpstr>
      <vt:lpstr>     La diferensia entre las redes sociales es que en algunas se buscan amigos y en otras informacion como ser google y facebook etc.</vt:lpstr>
      <vt:lpstr>Cantidad de páginas Es difícil establecer el tamaño exacto de Internet, ya que éste crece continuamente y no existe una manera fiable de acceder a todo su contenido y, por consiguiente, de determinar su tamaño. Un estudio del año 2005 usando distintos motores de búsqueda (Google, MSN, Yahoo!, and Ask Jeeves) estimaba que existían 11.500 millones de páginas Web. Otro estudio del año 2008 estimaba que la cantidad había ascendido a 63.000 millones de páginas web. Para estimar esta cantidad se usan las webs indexadas por los distintos motores de búsqueda, pero este método no abarca todas las páginas online. Utilizando este criterio Internet se puede dividir en: Internet superficial Internet profunda Cantidad de usuarios El número de usuarios aumenta de forma continua. En 2006 se estimaba el número de internautas en 1.100 millones. Para el 2016 se estima que el número ascenderá a 2.000 millones. </vt:lpstr>
      <vt:lpstr>blogs</vt:lpstr>
      <vt:lpstr>   world wide web</vt:lpstr>
      <vt:lpstr>histORIa DE LA world wide web</vt:lpstr>
      <vt:lpstr>navegaDORES DE WEB</vt:lpstr>
      <vt:lpstr>Servidores web </vt:lpstr>
      <vt:lpstr>google</vt:lpstr>
      <vt:lpstr>AGRADECIMIENTO Y PALABRAs </vt:lpstr>
    </vt:vector>
  </TitlesOfParts>
  <Company>Windows uE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WinuE</dc:creator>
  <cp:lastModifiedBy>maria montessori</cp:lastModifiedBy>
  <cp:revision>84</cp:revision>
  <dcterms:created xsi:type="dcterms:W3CDTF">2010-10-22T12:39:25Z</dcterms:created>
  <dcterms:modified xsi:type="dcterms:W3CDTF">2010-11-08T09:16:09Z</dcterms:modified>
</cp:coreProperties>
</file>