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3" r:id="rId5"/>
    <p:sldId id="261" r:id="rId6"/>
    <p:sldId id="262" r:id="rId7"/>
    <p:sldId id="260" r:id="rId8"/>
    <p:sldId id="264" r:id="rId9"/>
    <p:sldId id="265" r:id="rId10"/>
    <p:sldId id="266" r:id="rId11"/>
    <p:sldId id="267" r:id="rId12"/>
    <p:sldId id="268" r:id="rId13"/>
    <p:sldId id="278" r:id="rId14"/>
    <p:sldId id="269" r:id="rId1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10" autoAdjust="0"/>
    <p:restoredTop sz="94660"/>
  </p:normalViewPr>
  <p:slideViewPr>
    <p:cSldViewPr>
      <p:cViewPr varScale="1">
        <p:scale>
          <a:sx n="104" d="100"/>
          <a:sy n="104" d="100"/>
        </p:scale>
        <p:origin x="-1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603550-5516-4DA0-8CE9-B374B015A84A}"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en-US"/>
        </a:p>
      </dgm:t>
    </dgm:pt>
    <dgm:pt modelId="{CE5EA62F-2467-4365-9055-DBBFD67B460A}">
      <dgm:prSet phldrT="[Texto]"/>
      <dgm:spPr/>
      <dgm:t>
        <a:bodyPr/>
        <a:lstStyle/>
        <a:p>
          <a:r>
            <a:rPr lang="es-ES" dirty="0" smtClean="0"/>
            <a:t>Ofrecerá educación virtual</a:t>
          </a:r>
          <a:endParaRPr lang="es-ES" dirty="0"/>
        </a:p>
      </dgm:t>
    </dgm:pt>
    <dgm:pt modelId="{09FC40D0-F532-4312-AF7B-0B3D7A68C23F}" type="parTrans" cxnId="{95D93851-8043-469E-A4DE-CE0A2587740A}">
      <dgm:prSet/>
      <dgm:spPr/>
      <dgm:t>
        <a:bodyPr/>
        <a:lstStyle/>
        <a:p>
          <a:endParaRPr lang="es-ES"/>
        </a:p>
      </dgm:t>
    </dgm:pt>
    <dgm:pt modelId="{0326AE3B-1E05-4CE5-B9B5-36BB64454543}" type="sibTrans" cxnId="{95D93851-8043-469E-A4DE-CE0A2587740A}">
      <dgm:prSet/>
      <dgm:spPr/>
      <dgm:t>
        <a:bodyPr/>
        <a:lstStyle/>
        <a:p>
          <a:endParaRPr lang="es-ES"/>
        </a:p>
      </dgm:t>
    </dgm:pt>
    <dgm:pt modelId="{0D91403D-1E2B-4188-B6D6-287075A583DC}">
      <dgm:prSet/>
      <dgm:spPr/>
      <dgm:t>
        <a:bodyPr/>
        <a:lstStyle/>
        <a:p>
          <a:r>
            <a:rPr lang="es-ES" dirty="0" smtClean="0"/>
            <a:t>Comienzo de la educación virtual </a:t>
          </a:r>
          <a:endParaRPr lang="es-ES" dirty="0"/>
        </a:p>
      </dgm:t>
    </dgm:pt>
    <dgm:pt modelId="{E68D0427-0552-4650-A297-0526B5C495A2}" type="parTrans" cxnId="{2D86274A-25CA-4E68-8B1C-E2A4BA01F007}">
      <dgm:prSet/>
      <dgm:spPr/>
      <dgm:t>
        <a:bodyPr/>
        <a:lstStyle/>
        <a:p>
          <a:endParaRPr lang="es-ES"/>
        </a:p>
      </dgm:t>
    </dgm:pt>
    <dgm:pt modelId="{88D6C53C-F487-403F-B683-428D1BFAB3FE}" type="sibTrans" cxnId="{2D86274A-25CA-4E68-8B1C-E2A4BA01F007}">
      <dgm:prSet/>
      <dgm:spPr/>
      <dgm:t>
        <a:bodyPr/>
        <a:lstStyle/>
        <a:p>
          <a:endParaRPr lang="es-ES"/>
        </a:p>
      </dgm:t>
    </dgm:pt>
    <dgm:pt modelId="{3AABAD82-BA61-479A-982E-8569AEC0BC70}">
      <dgm:prSet phldrT="[Texto]"/>
      <dgm:spPr/>
      <dgm:t>
        <a:bodyPr/>
        <a:lstStyle/>
        <a:p>
          <a:r>
            <a:rPr lang="es-ES" dirty="0" smtClean="0"/>
            <a:t>Construirá una aula e-</a:t>
          </a:r>
          <a:r>
            <a:rPr lang="es-ES" dirty="0" err="1" smtClean="0"/>
            <a:t>learning</a:t>
          </a:r>
          <a:endParaRPr lang="es-ES" dirty="0"/>
        </a:p>
      </dgm:t>
    </dgm:pt>
    <dgm:pt modelId="{A65B957D-FE78-45F0-8FF8-DEEEA70C7450}" type="parTrans" cxnId="{45C2FCA9-845B-4E23-8AA7-08134E46E5C4}">
      <dgm:prSet/>
      <dgm:spPr/>
      <dgm:t>
        <a:bodyPr/>
        <a:lstStyle/>
        <a:p>
          <a:endParaRPr lang="en-US"/>
        </a:p>
      </dgm:t>
    </dgm:pt>
    <dgm:pt modelId="{A8551559-756D-413A-8DE2-33B51C0C5B1D}" type="sibTrans" cxnId="{45C2FCA9-845B-4E23-8AA7-08134E46E5C4}">
      <dgm:prSet/>
      <dgm:spPr/>
      <dgm:t>
        <a:bodyPr/>
        <a:lstStyle/>
        <a:p>
          <a:endParaRPr lang="en-US"/>
        </a:p>
      </dgm:t>
    </dgm:pt>
    <dgm:pt modelId="{29FB40DE-C0B2-48EF-A0D7-AC8F98A284F5}" type="pres">
      <dgm:prSet presAssocID="{C7603550-5516-4DA0-8CE9-B374B015A84A}" presName="compositeShape" presStyleCnt="0">
        <dgm:presLayoutVars>
          <dgm:dir/>
          <dgm:resizeHandles/>
        </dgm:presLayoutVars>
      </dgm:prSet>
      <dgm:spPr/>
      <dgm:t>
        <a:bodyPr/>
        <a:lstStyle/>
        <a:p>
          <a:endParaRPr lang="en-US"/>
        </a:p>
      </dgm:t>
    </dgm:pt>
    <dgm:pt modelId="{BB785E6A-DB96-4CD9-8F47-E90B57163958}" type="pres">
      <dgm:prSet presAssocID="{C7603550-5516-4DA0-8CE9-B374B015A84A}" presName="pyramid" presStyleLbl="node1" presStyleIdx="0" presStyleCnt="1" custLinFactNeighborX="801" custLinFactNeighborY="388"/>
      <dgm:spPr/>
    </dgm:pt>
    <dgm:pt modelId="{F3FA8F0E-734B-4AD9-B8AD-06BDFADDDFD4}" type="pres">
      <dgm:prSet presAssocID="{C7603550-5516-4DA0-8CE9-B374B015A84A}" presName="theList" presStyleCnt="0"/>
      <dgm:spPr/>
    </dgm:pt>
    <dgm:pt modelId="{3978BF10-1CE3-4AB2-8F97-F3621AB4172F}" type="pres">
      <dgm:prSet presAssocID="{0D91403D-1E2B-4188-B6D6-287075A583DC}" presName="aNode" presStyleLbl="fgAcc1" presStyleIdx="0" presStyleCnt="3">
        <dgm:presLayoutVars>
          <dgm:bulletEnabled val="1"/>
        </dgm:presLayoutVars>
      </dgm:prSet>
      <dgm:spPr/>
      <dgm:t>
        <a:bodyPr/>
        <a:lstStyle/>
        <a:p>
          <a:endParaRPr lang="es-ES"/>
        </a:p>
      </dgm:t>
    </dgm:pt>
    <dgm:pt modelId="{00C6E619-CC57-4CDD-BAC9-D93DE84EB5E7}" type="pres">
      <dgm:prSet presAssocID="{0D91403D-1E2B-4188-B6D6-287075A583DC}" presName="aSpace" presStyleCnt="0"/>
      <dgm:spPr/>
    </dgm:pt>
    <dgm:pt modelId="{E944A8F9-E913-4728-98D3-A0976C137094}" type="pres">
      <dgm:prSet presAssocID="{CE5EA62F-2467-4365-9055-DBBFD67B460A}" presName="aNode" presStyleLbl="fgAcc1" presStyleIdx="1" presStyleCnt="3">
        <dgm:presLayoutVars>
          <dgm:bulletEnabled val="1"/>
        </dgm:presLayoutVars>
      </dgm:prSet>
      <dgm:spPr/>
      <dgm:t>
        <a:bodyPr/>
        <a:lstStyle/>
        <a:p>
          <a:endParaRPr lang="es-ES"/>
        </a:p>
      </dgm:t>
    </dgm:pt>
    <dgm:pt modelId="{08269191-4713-431B-9670-8206550B24C6}" type="pres">
      <dgm:prSet presAssocID="{CE5EA62F-2467-4365-9055-DBBFD67B460A}" presName="aSpace" presStyleCnt="0"/>
      <dgm:spPr/>
    </dgm:pt>
    <dgm:pt modelId="{87EE7631-3CFC-4230-875A-14BBD8F2E427}" type="pres">
      <dgm:prSet presAssocID="{3AABAD82-BA61-479A-982E-8569AEC0BC70}" presName="aNode" presStyleLbl="fgAcc1" presStyleIdx="2" presStyleCnt="3">
        <dgm:presLayoutVars>
          <dgm:bulletEnabled val="1"/>
        </dgm:presLayoutVars>
      </dgm:prSet>
      <dgm:spPr/>
      <dgm:t>
        <a:bodyPr/>
        <a:lstStyle/>
        <a:p>
          <a:endParaRPr lang="en-US"/>
        </a:p>
      </dgm:t>
    </dgm:pt>
    <dgm:pt modelId="{7EEA163A-F0D1-4684-A707-3BE994A8FDD7}" type="pres">
      <dgm:prSet presAssocID="{3AABAD82-BA61-479A-982E-8569AEC0BC70}" presName="aSpace" presStyleCnt="0"/>
      <dgm:spPr/>
    </dgm:pt>
  </dgm:ptLst>
  <dgm:cxnLst>
    <dgm:cxn modelId="{75C0232F-62B1-492E-A5F8-87F52F44FD6F}" type="presOf" srcId="{C7603550-5516-4DA0-8CE9-B374B015A84A}" destId="{29FB40DE-C0B2-48EF-A0D7-AC8F98A284F5}" srcOrd="0" destOrd="0" presId="urn:microsoft.com/office/officeart/2005/8/layout/pyramid2"/>
    <dgm:cxn modelId="{45C2FCA9-845B-4E23-8AA7-08134E46E5C4}" srcId="{C7603550-5516-4DA0-8CE9-B374B015A84A}" destId="{3AABAD82-BA61-479A-982E-8569AEC0BC70}" srcOrd="2" destOrd="0" parTransId="{A65B957D-FE78-45F0-8FF8-DEEEA70C7450}" sibTransId="{A8551559-756D-413A-8DE2-33B51C0C5B1D}"/>
    <dgm:cxn modelId="{2D86274A-25CA-4E68-8B1C-E2A4BA01F007}" srcId="{C7603550-5516-4DA0-8CE9-B374B015A84A}" destId="{0D91403D-1E2B-4188-B6D6-287075A583DC}" srcOrd="0" destOrd="0" parTransId="{E68D0427-0552-4650-A297-0526B5C495A2}" sibTransId="{88D6C53C-F487-403F-B683-428D1BFAB3FE}"/>
    <dgm:cxn modelId="{95D93851-8043-469E-A4DE-CE0A2587740A}" srcId="{C7603550-5516-4DA0-8CE9-B374B015A84A}" destId="{CE5EA62F-2467-4365-9055-DBBFD67B460A}" srcOrd="1" destOrd="0" parTransId="{09FC40D0-F532-4312-AF7B-0B3D7A68C23F}" sibTransId="{0326AE3B-1E05-4CE5-B9B5-36BB64454543}"/>
    <dgm:cxn modelId="{E39D7F77-9889-42C0-B09A-24C0226FF8F8}" type="presOf" srcId="{3AABAD82-BA61-479A-982E-8569AEC0BC70}" destId="{87EE7631-3CFC-4230-875A-14BBD8F2E427}" srcOrd="0" destOrd="0" presId="urn:microsoft.com/office/officeart/2005/8/layout/pyramid2"/>
    <dgm:cxn modelId="{73306D87-5F2F-4383-9005-31D5DDB32B03}" type="presOf" srcId="{CE5EA62F-2467-4365-9055-DBBFD67B460A}" destId="{E944A8F9-E913-4728-98D3-A0976C137094}" srcOrd="0" destOrd="0" presId="urn:microsoft.com/office/officeart/2005/8/layout/pyramid2"/>
    <dgm:cxn modelId="{706815FC-7909-4ED6-AC63-E884BED7EC52}" type="presOf" srcId="{0D91403D-1E2B-4188-B6D6-287075A583DC}" destId="{3978BF10-1CE3-4AB2-8F97-F3621AB4172F}" srcOrd="0" destOrd="0" presId="urn:microsoft.com/office/officeart/2005/8/layout/pyramid2"/>
    <dgm:cxn modelId="{4A4811DD-70AB-4484-A388-1575C92A2C75}" type="presParOf" srcId="{29FB40DE-C0B2-48EF-A0D7-AC8F98A284F5}" destId="{BB785E6A-DB96-4CD9-8F47-E90B57163958}" srcOrd="0" destOrd="0" presId="urn:microsoft.com/office/officeart/2005/8/layout/pyramid2"/>
    <dgm:cxn modelId="{972DE61D-1F56-4A92-9A7D-A49100E4EEFB}" type="presParOf" srcId="{29FB40DE-C0B2-48EF-A0D7-AC8F98A284F5}" destId="{F3FA8F0E-734B-4AD9-B8AD-06BDFADDDFD4}" srcOrd="1" destOrd="0" presId="urn:microsoft.com/office/officeart/2005/8/layout/pyramid2"/>
    <dgm:cxn modelId="{0524538E-9F92-4C61-8B02-E812B5DA5B7E}" type="presParOf" srcId="{F3FA8F0E-734B-4AD9-B8AD-06BDFADDDFD4}" destId="{3978BF10-1CE3-4AB2-8F97-F3621AB4172F}" srcOrd="0" destOrd="0" presId="urn:microsoft.com/office/officeart/2005/8/layout/pyramid2"/>
    <dgm:cxn modelId="{EB538359-D1B7-4143-AEFE-539FEF1ECD56}" type="presParOf" srcId="{F3FA8F0E-734B-4AD9-B8AD-06BDFADDDFD4}" destId="{00C6E619-CC57-4CDD-BAC9-D93DE84EB5E7}" srcOrd="1" destOrd="0" presId="urn:microsoft.com/office/officeart/2005/8/layout/pyramid2"/>
    <dgm:cxn modelId="{04FFBC4C-7091-491B-A20B-41CB6B7ADD59}" type="presParOf" srcId="{F3FA8F0E-734B-4AD9-B8AD-06BDFADDDFD4}" destId="{E944A8F9-E913-4728-98D3-A0976C137094}" srcOrd="2" destOrd="0" presId="urn:microsoft.com/office/officeart/2005/8/layout/pyramid2"/>
    <dgm:cxn modelId="{005B9762-13D2-4D56-B561-B72BDA40CD20}" type="presParOf" srcId="{F3FA8F0E-734B-4AD9-B8AD-06BDFADDDFD4}" destId="{08269191-4713-431B-9670-8206550B24C6}" srcOrd="3" destOrd="0" presId="urn:microsoft.com/office/officeart/2005/8/layout/pyramid2"/>
    <dgm:cxn modelId="{EBC9A4D8-D57B-45A1-B497-81CB27F25B94}" type="presParOf" srcId="{F3FA8F0E-734B-4AD9-B8AD-06BDFADDDFD4}" destId="{87EE7631-3CFC-4230-875A-14BBD8F2E427}" srcOrd="4" destOrd="0" presId="urn:microsoft.com/office/officeart/2005/8/layout/pyramid2"/>
    <dgm:cxn modelId="{010931C1-C8B4-4E5F-B30D-21A686AF6DDB}" type="presParOf" srcId="{F3FA8F0E-734B-4AD9-B8AD-06BDFADDDFD4}" destId="{7EEA163A-F0D1-4684-A707-3BE994A8FDD7}" srcOrd="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351C7C-F9B6-4843-B759-481CA8BF028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10589713-8F0E-419B-B4F5-52E2307B8EA0}">
      <dgm:prSet phldrT="[Texto]" custT="1"/>
      <dgm:spPr/>
      <dgm:t>
        <a:bodyPr/>
        <a:lstStyle/>
        <a:p>
          <a:pPr algn="ctr"/>
          <a:r>
            <a:rPr lang="es-ES" sz="2500" dirty="0" smtClean="0"/>
            <a:t>Funcionamiento de la educación virtual</a:t>
          </a:r>
          <a:endParaRPr lang="es-ES" sz="2500" dirty="0"/>
        </a:p>
      </dgm:t>
    </dgm:pt>
    <dgm:pt modelId="{BBC57B0A-18FF-47D8-8797-53BA3C118963}" type="parTrans" cxnId="{429AE41F-7A14-4342-AD50-58AD55AF99C4}">
      <dgm:prSet/>
      <dgm:spPr/>
      <dgm:t>
        <a:bodyPr/>
        <a:lstStyle/>
        <a:p>
          <a:endParaRPr lang="es-ES"/>
        </a:p>
      </dgm:t>
    </dgm:pt>
    <dgm:pt modelId="{11B6C324-C435-4DD1-9D98-D77407D1475A}" type="sibTrans" cxnId="{429AE41F-7A14-4342-AD50-58AD55AF99C4}">
      <dgm:prSet/>
      <dgm:spPr/>
      <dgm:t>
        <a:bodyPr/>
        <a:lstStyle/>
        <a:p>
          <a:endParaRPr lang="es-ES"/>
        </a:p>
      </dgm:t>
    </dgm:pt>
    <dgm:pt modelId="{12F008CF-1F05-458F-9EF4-4B5CC4662F59}">
      <dgm:prSet phldrT="[Texto]" custT="1"/>
      <dgm:spPr/>
      <dgm:t>
        <a:bodyPr/>
        <a:lstStyle/>
        <a:p>
          <a:pPr algn="ctr"/>
          <a:r>
            <a:rPr lang="es-ES" sz="2500" dirty="0" smtClean="0"/>
            <a:t>Preparación de los docentes</a:t>
          </a:r>
          <a:endParaRPr lang="es-ES" sz="2500" dirty="0"/>
        </a:p>
      </dgm:t>
    </dgm:pt>
    <dgm:pt modelId="{71E787C9-E2A3-4E16-AD4E-9117C5337EB3}" type="parTrans" cxnId="{E095C492-2158-4DAA-9950-41E6E7D47541}">
      <dgm:prSet/>
      <dgm:spPr/>
      <dgm:t>
        <a:bodyPr/>
        <a:lstStyle/>
        <a:p>
          <a:endParaRPr lang="es-ES"/>
        </a:p>
      </dgm:t>
    </dgm:pt>
    <dgm:pt modelId="{EA9BEF42-CA31-4D97-9838-BD62FAA27A72}" type="sibTrans" cxnId="{E095C492-2158-4DAA-9950-41E6E7D47541}">
      <dgm:prSet/>
      <dgm:spPr/>
      <dgm:t>
        <a:bodyPr/>
        <a:lstStyle/>
        <a:p>
          <a:endParaRPr lang="es-ES"/>
        </a:p>
      </dgm:t>
    </dgm:pt>
    <dgm:pt modelId="{F9B96090-2B92-4BB0-8F5D-709A0D904BFE}">
      <dgm:prSet phldrT="[Texto]" custT="1"/>
      <dgm:spPr/>
      <dgm:t>
        <a:bodyPr/>
        <a:lstStyle/>
        <a:p>
          <a:pPr algn="ctr"/>
          <a:r>
            <a:rPr lang="es-ES" sz="2500" dirty="0" smtClean="0"/>
            <a:t>Precio de la educación virtual</a:t>
          </a:r>
          <a:endParaRPr lang="es-ES" sz="2500" dirty="0"/>
        </a:p>
      </dgm:t>
    </dgm:pt>
    <dgm:pt modelId="{015DF339-0E53-47AD-8B56-5B6D6E69CDB4}" type="parTrans" cxnId="{E7F0C603-599D-4CD3-85B7-3FAA96B42749}">
      <dgm:prSet/>
      <dgm:spPr/>
      <dgm:t>
        <a:bodyPr/>
        <a:lstStyle/>
        <a:p>
          <a:endParaRPr lang="es-ES"/>
        </a:p>
      </dgm:t>
    </dgm:pt>
    <dgm:pt modelId="{7E6D6978-7326-4469-B752-211C25D3E074}" type="sibTrans" cxnId="{E7F0C603-599D-4CD3-85B7-3FAA96B42749}">
      <dgm:prSet/>
      <dgm:spPr/>
      <dgm:t>
        <a:bodyPr/>
        <a:lstStyle/>
        <a:p>
          <a:endParaRPr lang="es-ES"/>
        </a:p>
      </dgm:t>
    </dgm:pt>
    <dgm:pt modelId="{12D61542-CC50-4AC3-8E05-AD32D56269B5}" type="pres">
      <dgm:prSet presAssocID="{C8351C7C-F9B6-4843-B759-481CA8BF028D}" presName="linear" presStyleCnt="0">
        <dgm:presLayoutVars>
          <dgm:dir/>
          <dgm:animLvl val="lvl"/>
          <dgm:resizeHandles val="exact"/>
        </dgm:presLayoutVars>
      </dgm:prSet>
      <dgm:spPr/>
      <dgm:t>
        <a:bodyPr/>
        <a:lstStyle/>
        <a:p>
          <a:endParaRPr lang="es-ES"/>
        </a:p>
      </dgm:t>
    </dgm:pt>
    <dgm:pt modelId="{8BB3F129-D5FB-4375-B9BB-AB5806D5B9C8}" type="pres">
      <dgm:prSet presAssocID="{10589713-8F0E-419B-B4F5-52E2307B8EA0}" presName="parentLin" presStyleCnt="0"/>
      <dgm:spPr/>
    </dgm:pt>
    <dgm:pt modelId="{6F572966-90E6-464C-8603-FDE168086477}" type="pres">
      <dgm:prSet presAssocID="{10589713-8F0E-419B-B4F5-52E2307B8EA0}" presName="parentLeftMargin" presStyleLbl="node1" presStyleIdx="0" presStyleCnt="3"/>
      <dgm:spPr/>
      <dgm:t>
        <a:bodyPr/>
        <a:lstStyle/>
        <a:p>
          <a:endParaRPr lang="es-ES"/>
        </a:p>
      </dgm:t>
    </dgm:pt>
    <dgm:pt modelId="{5B07554B-BFD3-4DF9-B7A6-6E4937BC2828}" type="pres">
      <dgm:prSet presAssocID="{10589713-8F0E-419B-B4F5-52E2307B8EA0}" presName="parentText" presStyleLbl="node1" presStyleIdx="0" presStyleCnt="3" custScaleY="100124">
        <dgm:presLayoutVars>
          <dgm:chMax val="0"/>
          <dgm:bulletEnabled val="1"/>
        </dgm:presLayoutVars>
      </dgm:prSet>
      <dgm:spPr/>
      <dgm:t>
        <a:bodyPr/>
        <a:lstStyle/>
        <a:p>
          <a:endParaRPr lang="es-ES"/>
        </a:p>
      </dgm:t>
    </dgm:pt>
    <dgm:pt modelId="{341125DD-2427-4241-A20F-5F2D8BE0FDDD}" type="pres">
      <dgm:prSet presAssocID="{10589713-8F0E-419B-B4F5-52E2307B8EA0}" presName="negativeSpace" presStyleCnt="0"/>
      <dgm:spPr/>
    </dgm:pt>
    <dgm:pt modelId="{2B1B09A3-4B4C-4568-A8BE-2D4A7F9F8182}" type="pres">
      <dgm:prSet presAssocID="{10589713-8F0E-419B-B4F5-52E2307B8EA0}" presName="childText" presStyleLbl="conFgAcc1" presStyleIdx="0" presStyleCnt="3">
        <dgm:presLayoutVars>
          <dgm:bulletEnabled val="1"/>
        </dgm:presLayoutVars>
      </dgm:prSet>
      <dgm:spPr/>
    </dgm:pt>
    <dgm:pt modelId="{9802E71D-E7C4-42C9-9D47-CFA5CADF3BCD}" type="pres">
      <dgm:prSet presAssocID="{11B6C324-C435-4DD1-9D98-D77407D1475A}" presName="spaceBetweenRectangles" presStyleCnt="0"/>
      <dgm:spPr/>
    </dgm:pt>
    <dgm:pt modelId="{324513C8-D487-4373-B26C-CFC0DA261586}" type="pres">
      <dgm:prSet presAssocID="{12F008CF-1F05-458F-9EF4-4B5CC4662F59}" presName="parentLin" presStyleCnt="0"/>
      <dgm:spPr/>
    </dgm:pt>
    <dgm:pt modelId="{82AA29BA-4917-4A7E-B695-7D6A000BAD12}" type="pres">
      <dgm:prSet presAssocID="{12F008CF-1F05-458F-9EF4-4B5CC4662F59}" presName="parentLeftMargin" presStyleLbl="node1" presStyleIdx="0" presStyleCnt="3"/>
      <dgm:spPr/>
      <dgm:t>
        <a:bodyPr/>
        <a:lstStyle/>
        <a:p>
          <a:endParaRPr lang="es-ES"/>
        </a:p>
      </dgm:t>
    </dgm:pt>
    <dgm:pt modelId="{F53CA6B5-B7CD-4BC7-9053-1E6ACAA3F473}" type="pres">
      <dgm:prSet presAssocID="{12F008CF-1F05-458F-9EF4-4B5CC4662F59}" presName="parentText" presStyleLbl="node1" presStyleIdx="1" presStyleCnt="3">
        <dgm:presLayoutVars>
          <dgm:chMax val="0"/>
          <dgm:bulletEnabled val="1"/>
        </dgm:presLayoutVars>
      </dgm:prSet>
      <dgm:spPr/>
      <dgm:t>
        <a:bodyPr/>
        <a:lstStyle/>
        <a:p>
          <a:endParaRPr lang="es-ES"/>
        </a:p>
      </dgm:t>
    </dgm:pt>
    <dgm:pt modelId="{F04C8B9C-812D-4BDD-AE53-764538C29CD8}" type="pres">
      <dgm:prSet presAssocID="{12F008CF-1F05-458F-9EF4-4B5CC4662F59}" presName="negativeSpace" presStyleCnt="0"/>
      <dgm:spPr/>
    </dgm:pt>
    <dgm:pt modelId="{499A206F-1A25-44B8-BFAC-61E93984295F}" type="pres">
      <dgm:prSet presAssocID="{12F008CF-1F05-458F-9EF4-4B5CC4662F59}" presName="childText" presStyleLbl="conFgAcc1" presStyleIdx="1" presStyleCnt="3">
        <dgm:presLayoutVars>
          <dgm:bulletEnabled val="1"/>
        </dgm:presLayoutVars>
      </dgm:prSet>
      <dgm:spPr/>
    </dgm:pt>
    <dgm:pt modelId="{D4FEAE44-7BD6-4DCE-932F-C941A1521A30}" type="pres">
      <dgm:prSet presAssocID="{EA9BEF42-CA31-4D97-9838-BD62FAA27A72}" presName="spaceBetweenRectangles" presStyleCnt="0"/>
      <dgm:spPr/>
    </dgm:pt>
    <dgm:pt modelId="{E7E70B15-4AEE-48ED-AEA7-E4DFCC2CF238}" type="pres">
      <dgm:prSet presAssocID="{F9B96090-2B92-4BB0-8F5D-709A0D904BFE}" presName="parentLin" presStyleCnt="0"/>
      <dgm:spPr/>
    </dgm:pt>
    <dgm:pt modelId="{7DA123BC-3D9A-431E-B277-C0A6946B4C14}" type="pres">
      <dgm:prSet presAssocID="{F9B96090-2B92-4BB0-8F5D-709A0D904BFE}" presName="parentLeftMargin" presStyleLbl="node1" presStyleIdx="1" presStyleCnt="3"/>
      <dgm:spPr/>
      <dgm:t>
        <a:bodyPr/>
        <a:lstStyle/>
        <a:p>
          <a:endParaRPr lang="es-ES"/>
        </a:p>
      </dgm:t>
    </dgm:pt>
    <dgm:pt modelId="{C580927A-8DF3-43F7-83C5-9324AD03DA59}" type="pres">
      <dgm:prSet presAssocID="{F9B96090-2B92-4BB0-8F5D-709A0D904BFE}" presName="parentText" presStyleLbl="node1" presStyleIdx="2" presStyleCnt="3">
        <dgm:presLayoutVars>
          <dgm:chMax val="0"/>
          <dgm:bulletEnabled val="1"/>
        </dgm:presLayoutVars>
      </dgm:prSet>
      <dgm:spPr/>
      <dgm:t>
        <a:bodyPr/>
        <a:lstStyle/>
        <a:p>
          <a:endParaRPr lang="es-ES"/>
        </a:p>
      </dgm:t>
    </dgm:pt>
    <dgm:pt modelId="{3CF8DA3C-D454-42AD-832F-4A397E4A05F5}" type="pres">
      <dgm:prSet presAssocID="{F9B96090-2B92-4BB0-8F5D-709A0D904BFE}" presName="negativeSpace" presStyleCnt="0"/>
      <dgm:spPr/>
    </dgm:pt>
    <dgm:pt modelId="{259D4A8D-7FDE-414A-B031-DD29A8A128CD}" type="pres">
      <dgm:prSet presAssocID="{F9B96090-2B92-4BB0-8F5D-709A0D904BFE}" presName="childText" presStyleLbl="conFgAcc1" presStyleIdx="2" presStyleCnt="3" custLinFactNeighborY="-18885">
        <dgm:presLayoutVars>
          <dgm:bulletEnabled val="1"/>
        </dgm:presLayoutVars>
      </dgm:prSet>
      <dgm:spPr/>
    </dgm:pt>
  </dgm:ptLst>
  <dgm:cxnLst>
    <dgm:cxn modelId="{E7F0C603-599D-4CD3-85B7-3FAA96B42749}" srcId="{C8351C7C-F9B6-4843-B759-481CA8BF028D}" destId="{F9B96090-2B92-4BB0-8F5D-709A0D904BFE}" srcOrd="2" destOrd="0" parTransId="{015DF339-0E53-47AD-8B56-5B6D6E69CDB4}" sibTransId="{7E6D6978-7326-4469-B752-211C25D3E074}"/>
    <dgm:cxn modelId="{09658177-1888-4F8F-89D3-825C2BCDD8A6}" type="presOf" srcId="{12F008CF-1F05-458F-9EF4-4B5CC4662F59}" destId="{82AA29BA-4917-4A7E-B695-7D6A000BAD12}" srcOrd="0" destOrd="0" presId="urn:microsoft.com/office/officeart/2005/8/layout/list1"/>
    <dgm:cxn modelId="{E095C492-2158-4DAA-9950-41E6E7D47541}" srcId="{C8351C7C-F9B6-4843-B759-481CA8BF028D}" destId="{12F008CF-1F05-458F-9EF4-4B5CC4662F59}" srcOrd="1" destOrd="0" parTransId="{71E787C9-E2A3-4E16-AD4E-9117C5337EB3}" sibTransId="{EA9BEF42-CA31-4D97-9838-BD62FAA27A72}"/>
    <dgm:cxn modelId="{78AAC41C-4161-4B8F-852F-2C2205BEABC6}" type="presOf" srcId="{C8351C7C-F9B6-4843-B759-481CA8BF028D}" destId="{12D61542-CC50-4AC3-8E05-AD32D56269B5}" srcOrd="0" destOrd="0" presId="urn:microsoft.com/office/officeart/2005/8/layout/list1"/>
    <dgm:cxn modelId="{CFEC3F86-FB94-4AFA-BAA0-C58D3ADF31D2}" type="presOf" srcId="{12F008CF-1F05-458F-9EF4-4B5CC4662F59}" destId="{F53CA6B5-B7CD-4BC7-9053-1E6ACAA3F473}" srcOrd="1" destOrd="0" presId="urn:microsoft.com/office/officeart/2005/8/layout/list1"/>
    <dgm:cxn modelId="{2D795BC2-AD44-42FF-9354-07CBA65549E2}" type="presOf" srcId="{10589713-8F0E-419B-B4F5-52E2307B8EA0}" destId="{6F572966-90E6-464C-8603-FDE168086477}" srcOrd="0" destOrd="0" presId="urn:microsoft.com/office/officeart/2005/8/layout/list1"/>
    <dgm:cxn modelId="{571520FE-7601-49A5-A525-804072D5DFA9}" type="presOf" srcId="{F9B96090-2B92-4BB0-8F5D-709A0D904BFE}" destId="{7DA123BC-3D9A-431E-B277-C0A6946B4C14}" srcOrd="0" destOrd="0" presId="urn:microsoft.com/office/officeart/2005/8/layout/list1"/>
    <dgm:cxn modelId="{383F4382-5403-4FBF-9852-A5F7B3064FEA}" type="presOf" srcId="{10589713-8F0E-419B-B4F5-52E2307B8EA0}" destId="{5B07554B-BFD3-4DF9-B7A6-6E4937BC2828}" srcOrd="1" destOrd="0" presId="urn:microsoft.com/office/officeart/2005/8/layout/list1"/>
    <dgm:cxn modelId="{429AE41F-7A14-4342-AD50-58AD55AF99C4}" srcId="{C8351C7C-F9B6-4843-B759-481CA8BF028D}" destId="{10589713-8F0E-419B-B4F5-52E2307B8EA0}" srcOrd="0" destOrd="0" parTransId="{BBC57B0A-18FF-47D8-8797-53BA3C118963}" sibTransId="{11B6C324-C435-4DD1-9D98-D77407D1475A}"/>
    <dgm:cxn modelId="{30A08B6E-DFA5-48B4-B44D-8A86A378646E}" type="presOf" srcId="{F9B96090-2B92-4BB0-8F5D-709A0D904BFE}" destId="{C580927A-8DF3-43F7-83C5-9324AD03DA59}" srcOrd="1" destOrd="0" presId="urn:microsoft.com/office/officeart/2005/8/layout/list1"/>
    <dgm:cxn modelId="{F4C0AA0D-1161-4C01-98FF-7CA7DF8D4629}" type="presParOf" srcId="{12D61542-CC50-4AC3-8E05-AD32D56269B5}" destId="{8BB3F129-D5FB-4375-B9BB-AB5806D5B9C8}" srcOrd="0" destOrd="0" presId="urn:microsoft.com/office/officeart/2005/8/layout/list1"/>
    <dgm:cxn modelId="{818E782B-0A76-4F15-9476-1872F7D15023}" type="presParOf" srcId="{8BB3F129-D5FB-4375-B9BB-AB5806D5B9C8}" destId="{6F572966-90E6-464C-8603-FDE168086477}" srcOrd="0" destOrd="0" presId="urn:microsoft.com/office/officeart/2005/8/layout/list1"/>
    <dgm:cxn modelId="{C6CD85AF-F1AD-41ED-AF19-24186A5721D5}" type="presParOf" srcId="{8BB3F129-D5FB-4375-B9BB-AB5806D5B9C8}" destId="{5B07554B-BFD3-4DF9-B7A6-6E4937BC2828}" srcOrd="1" destOrd="0" presId="urn:microsoft.com/office/officeart/2005/8/layout/list1"/>
    <dgm:cxn modelId="{ABAEC212-0447-4D0E-ADE6-C0A258D0A3AF}" type="presParOf" srcId="{12D61542-CC50-4AC3-8E05-AD32D56269B5}" destId="{341125DD-2427-4241-A20F-5F2D8BE0FDDD}" srcOrd="1" destOrd="0" presId="urn:microsoft.com/office/officeart/2005/8/layout/list1"/>
    <dgm:cxn modelId="{346F1AF2-82FE-43FA-9286-506AC47D70CE}" type="presParOf" srcId="{12D61542-CC50-4AC3-8E05-AD32D56269B5}" destId="{2B1B09A3-4B4C-4568-A8BE-2D4A7F9F8182}" srcOrd="2" destOrd="0" presId="urn:microsoft.com/office/officeart/2005/8/layout/list1"/>
    <dgm:cxn modelId="{AD724EE3-B99B-491A-B19A-5B9E39DCA7C4}" type="presParOf" srcId="{12D61542-CC50-4AC3-8E05-AD32D56269B5}" destId="{9802E71D-E7C4-42C9-9D47-CFA5CADF3BCD}" srcOrd="3" destOrd="0" presId="urn:microsoft.com/office/officeart/2005/8/layout/list1"/>
    <dgm:cxn modelId="{E5C91E39-0C5D-4EE9-AE20-5137DE5FD1FC}" type="presParOf" srcId="{12D61542-CC50-4AC3-8E05-AD32D56269B5}" destId="{324513C8-D487-4373-B26C-CFC0DA261586}" srcOrd="4" destOrd="0" presId="urn:microsoft.com/office/officeart/2005/8/layout/list1"/>
    <dgm:cxn modelId="{FE466357-54C2-4FDA-8B2C-04989DC08F67}" type="presParOf" srcId="{324513C8-D487-4373-B26C-CFC0DA261586}" destId="{82AA29BA-4917-4A7E-B695-7D6A000BAD12}" srcOrd="0" destOrd="0" presId="urn:microsoft.com/office/officeart/2005/8/layout/list1"/>
    <dgm:cxn modelId="{8A2D8C97-CCF0-43F8-9CDB-0B48C9D676D6}" type="presParOf" srcId="{324513C8-D487-4373-B26C-CFC0DA261586}" destId="{F53CA6B5-B7CD-4BC7-9053-1E6ACAA3F473}" srcOrd="1" destOrd="0" presId="urn:microsoft.com/office/officeart/2005/8/layout/list1"/>
    <dgm:cxn modelId="{AB1E335F-23C5-49F5-B9A7-DDA862DD5029}" type="presParOf" srcId="{12D61542-CC50-4AC3-8E05-AD32D56269B5}" destId="{F04C8B9C-812D-4BDD-AE53-764538C29CD8}" srcOrd="5" destOrd="0" presId="urn:microsoft.com/office/officeart/2005/8/layout/list1"/>
    <dgm:cxn modelId="{BBAA3882-7397-432A-B22B-806A7574C150}" type="presParOf" srcId="{12D61542-CC50-4AC3-8E05-AD32D56269B5}" destId="{499A206F-1A25-44B8-BFAC-61E93984295F}" srcOrd="6" destOrd="0" presId="urn:microsoft.com/office/officeart/2005/8/layout/list1"/>
    <dgm:cxn modelId="{0FEAE8D4-0B75-4862-BD31-F73E4F570374}" type="presParOf" srcId="{12D61542-CC50-4AC3-8E05-AD32D56269B5}" destId="{D4FEAE44-7BD6-4DCE-932F-C941A1521A30}" srcOrd="7" destOrd="0" presId="urn:microsoft.com/office/officeart/2005/8/layout/list1"/>
    <dgm:cxn modelId="{D2C11232-A356-4F42-B986-FA3948AA01A9}" type="presParOf" srcId="{12D61542-CC50-4AC3-8E05-AD32D56269B5}" destId="{E7E70B15-4AEE-48ED-AEA7-E4DFCC2CF238}" srcOrd="8" destOrd="0" presId="urn:microsoft.com/office/officeart/2005/8/layout/list1"/>
    <dgm:cxn modelId="{55E6AE14-5B36-41DD-99F5-7356F0122123}" type="presParOf" srcId="{E7E70B15-4AEE-48ED-AEA7-E4DFCC2CF238}" destId="{7DA123BC-3D9A-431E-B277-C0A6946B4C14}" srcOrd="0" destOrd="0" presId="urn:microsoft.com/office/officeart/2005/8/layout/list1"/>
    <dgm:cxn modelId="{9338CC33-5EE1-4C21-8A45-336B3F7E71FA}" type="presParOf" srcId="{E7E70B15-4AEE-48ED-AEA7-E4DFCC2CF238}" destId="{C580927A-8DF3-43F7-83C5-9324AD03DA59}" srcOrd="1" destOrd="0" presId="urn:microsoft.com/office/officeart/2005/8/layout/list1"/>
    <dgm:cxn modelId="{1BAF45B7-85F1-411B-96DC-C88DD415DAF1}" type="presParOf" srcId="{12D61542-CC50-4AC3-8E05-AD32D56269B5}" destId="{3CF8DA3C-D454-42AD-832F-4A397E4A05F5}" srcOrd="9" destOrd="0" presId="urn:microsoft.com/office/officeart/2005/8/layout/list1"/>
    <dgm:cxn modelId="{9D2D5A39-92E5-4DC3-BC35-CB91776E2CD4}" type="presParOf" srcId="{12D61542-CC50-4AC3-8E05-AD32D56269B5}" destId="{259D4A8D-7FDE-414A-B031-DD29A8A128CD}"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DBF662-8492-4DE7-8B3C-C2750453A904}"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7E1CE998-EB70-4A8E-A4E1-902A892DF214}">
      <dgm:prSet phldrT="[Texto]" custT="1">
        <dgm:style>
          <a:lnRef idx="1">
            <a:schemeClr val="accent2"/>
          </a:lnRef>
          <a:fillRef idx="2">
            <a:schemeClr val="accent2"/>
          </a:fillRef>
          <a:effectRef idx="1">
            <a:schemeClr val="accent2"/>
          </a:effectRef>
          <a:fontRef idx="minor">
            <a:schemeClr val="dk1"/>
          </a:fontRef>
        </dgm:style>
      </dgm:prSet>
      <dgm:spPr>
        <a:ln/>
      </dgm:spPr>
      <dgm:t>
        <a:bodyPr/>
        <a:lstStyle/>
        <a:p>
          <a:r>
            <a:rPr lang="es-ES" sz="1500" b="1" dirty="0" smtClean="0"/>
            <a:t>Universidades de Honduras tanto públicas como privadas cuenta con la modalidad virtual de Educación  en Honduras</a:t>
          </a:r>
          <a:endParaRPr lang="es-ES" sz="1500" dirty="0"/>
        </a:p>
      </dgm:t>
    </dgm:pt>
    <dgm:pt modelId="{F2D61C84-70F9-4251-860C-1A295A2020F0}" type="parTrans" cxnId="{BCCD833D-2DC6-4748-B9E9-59237C618F1F}">
      <dgm:prSet/>
      <dgm:spPr/>
      <dgm:t>
        <a:bodyPr/>
        <a:lstStyle/>
        <a:p>
          <a:endParaRPr lang="es-ES"/>
        </a:p>
      </dgm:t>
    </dgm:pt>
    <dgm:pt modelId="{F6973690-826B-497A-8547-EEB8020FA58F}" type="sibTrans" cxnId="{BCCD833D-2DC6-4748-B9E9-59237C618F1F}">
      <dgm:prSet/>
      <dgm:spPr/>
      <dgm:t>
        <a:bodyPr/>
        <a:lstStyle/>
        <a:p>
          <a:endParaRPr lang="es-ES"/>
        </a:p>
      </dgm:t>
    </dgm:pt>
    <dgm:pt modelId="{0C4E90F3-9C71-455C-9563-8D48C694061A}">
      <dgm:prSet phldrT="[Texto]">
        <dgm:style>
          <a:lnRef idx="1">
            <a:schemeClr val="accent2"/>
          </a:lnRef>
          <a:fillRef idx="2">
            <a:schemeClr val="accent2"/>
          </a:fillRef>
          <a:effectRef idx="1">
            <a:schemeClr val="accent2"/>
          </a:effectRef>
          <a:fontRef idx="minor">
            <a:schemeClr val="dk1"/>
          </a:fontRef>
        </dgm:style>
      </dgm:prSet>
      <dgm:spPr/>
      <dgm:t>
        <a:bodyPr/>
        <a:lstStyle/>
        <a:p>
          <a:r>
            <a:rPr lang="es-ES" b="1" dirty="0" smtClean="0"/>
            <a:t>Universidad Nacional Autónoma de Honduras (UNAH-VS) </a:t>
          </a:r>
          <a:endParaRPr lang="es-ES" dirty="0"/>
        </a:p>
      </dgm:t>
    </dgm:pt>
    <dgm:pt modelId="{5648C5B1-EF70-4442-BB35-C168252E0B63}" type="parTrans" cxnId="{E8260B49-0F4A-4B3C-839D-3DB00686FAD1}">
      <dgm:prSet/>
      <dgm:spPr/>
      <dgm:t>
        <a:bodyPr/>
        <a:lstStyle/>
        <a:p>
          <a:endParaRPr lang="es-ES"/>
        </a:p>
      </dgm:t>
    </dgm:pt>
    <dgm:pt modelId="{CE1DCEF1-D979-4EE4-94BB-7F80D19FCB23}" type="sibTrans" cxnId="{E8260B49-0F4A-4B3C-839D-3DB00686FAD1}">
      <dgm:prSet/>
      <dgm:spPr/>
      <dgm:t>
        <a:bodyPr/>
        <a:lstStyle/>
        <a:p>
          <a:endParaRPr lang="es-ES"/>
        </a:p>
      </dgm:t>
    </dgm:pt>
    <dgm:pt modelId="{0ABEEB85-6006-4EFD-9F1C-8C8084EB0B7F}">
      <dgm:prSet phldrT="[Texto]">
        <dgm:style>
          <a:lnRef idx="1">
            <a:schemeClr val="accent2"/>
          </a:lnRef>
          <a:fillRef idx="2">
            <a:schemeClr val="accent2"/>
          </a:fillRef>
          <a:effectRef idx="1">
            <a:schemeClr val="accent2"/>
          </a:effectRef>
          <a:fontRef idx="minor">
            <a:schemeClr val="dk1"/>
          </a:fontRef>
        </dgm:style>
      </dgm:prSet>
      <dgm:spPr/>
      <dgm:t>
        <a:bodyPr/>
        <a:lstStyle/>
        <a:p>
          <a:r>
            <a:rPr lang="es-ES" b="1" dirty="0" smtClean="0"/>
            <a:t>Universidad Tecnológica de Honduras (UTH) </a:t>
          </a:r>
          <a:endParaRPr lang="es-ES" dirty="0"/>
        </a:p>
      </dgm:t>
    </dgm:pt>
    <dgm:pt modelId="{74BB8175-AE4C-4527-843C-3DEEDA8B9BE2}" type="parTrans" cxnId="{A86071E6-9535-4850-AC5D-C5045716956E}">
      <dgm:prSet/>
      <dgm:spPr/>
      <dgm:t>
        <a:bodyPr/>
        <a:lstStyle/>
        <a:p>
          <a:endParaRPr lang="es-ES"/>
        </a:p>
      </dgm:t>
    </dgm:pt>
    <dgm:pt modelId="{318EF153-906D-4C58-8A26-1796608B6778}" type="sibTrans" cxnId="{A86071E6-9535-4850-AC5D-C5045716956E}">
      <dgm:prSet/>
      <dgm:spPr/>
      <dgm:t>
        <a:bodyPr/>
        <a:lstStyle/>
        <a:p>
          <a:endParaRPr lang="es-ES"/>
        </a:p>
      </dgm:t>
    </dgm:pt>
    <dgm:pt modelId="{1812CD83-F183-4B51-921B-749BF68DB13A}">
      <dgm:prSet>
        <dgm:style>
          <a:lnRef idx="1">
            <a:schemeClr val="accent2"/>
          </a:lnRef>
          <a:fillRef idx="2">
            <a:schemeClr val="accent2"/>
          </a:fillRef>
          <a:effectRef idx="1">
            <a:schemeClr val="accent2"/>
          </a:effectRef>
          <a:fontRef idx="minor">
            <a:schemeClr val="dk1"/>
          </a:fontRef>
        </dgm:style>
      </dgm:prSet>
      <dgm:spPr/>
      <dgm:t>
        <a:bodyPr/>
        <a:lstStyle/>
        <a:p>
          <a:r>
            <a:rPr lang="es-ES" b="1" dirty="0" smtClean="0"/>
            <a:t>La Universidad Pedagógica Nacional de Francisco Morazán (UPNFM)</a:t>
          </a:r>
          <a:r>
            <a:rPr lang="es-ES" dirty="0" smtClean="0"/>
            <a:t> </a:t>
          </a:r>
          <a:endParaRPr lang="es-ES" dirty="0"/>
        </a:p>
      </dgm:t>
    </dgm:pt>
    <dgm:pt modelId="{C82E964F-424B-4968-9524-2295BA77763E}" type="parTrans" cxnId="{72373404-84F4-4B0C-B9AE-D8941BEC0C4D}">
      <dgm:prSet/>
      <dgm:spPr/>
      <dgm:t>
        <a:bodyPr/>
        <a:lstStyle/>
        <a:p>
          <a:endParaRPr lang="es-ES"/>
        </a:p>
      </dgm:t>
    </dgm:pt>
    <dgm:pt modelId="{66F53E1E-41B9-446F-92A9-098F3BE2D122}" type="sibTrans" cxnId="{72373404-84F4-4B0C-B9AE-D8941BEC0C4D}">
      <dgm:prSet/>
      <dgm:spPr/>
      <dgm:t>
        <a:bodyPr/>
        <a:lstStyle/>
        <a:p>
          <a:endParaRPr lang="es-ES"/>
        </a:p>
      </dgm:t>
    </dgm:pt>
    <dgm:pt modelId="{F3DCA5D8-80BE-46E1-A71B-F54B3BA56D04}" type="pres">
      <dgm:prSet presAssocID="{78DBF662-8492-4DE7-8B3C-C2750453A904}" presName="Name0" presStyleCnt="0">
        <dgm:presLayoutVars>
          <dgm:chMax val="1"/>
          <dgm:dir/>
          <dgm:animLvl val="ctr"/>
          <dgm:resizeHandles val="exact"/>
        </dgm:presLayoutVars>
      </dgm:prSet>
      <dgm:spPr/>
      <dgm:t>
        <a:bodyPr/>
        <a:lstStyle/>
        <a:p>
          <a:endParaRPr lang="es-ES"/>
        </a:p>
      </dgm:t>
    </dgm:pt>
    <dgm:pt modelId="{D577094D-35BF-4B18-91B3-2ED8F310D0CA}" type="pres">
      <dgm:prSet presAssocID="{7E1CE998-EB70-4A8E-A4E1-902A892DF214}" presName="centerShape" presStyleLbl="node0" presStyleIdx="0" presStyleCnt="1" custScaleX="119949" custScaleY="117071"/>
      <dgm:spPr/>
      <dgm:t>
        <a:bodyPr/>
        <a:lstStyle/>
        <a:p>
          <a:endParaRPr lang="es-ES"/>
        </a:p>
      </dgm:t>
    </dgm:pt>
    <dgm:pt modelId="{2BFFFA52-476F-48D4-BD40-CDC4121610DD}" type="pres">
      <dgm:prSet presAssocID="{0C4E90F3-9C71-455C-9563-8D48C694061A}" presName="node" presStyleLbl="node1" presStyleIdx="0" presStyleCnt="3">
        <dgm:presLayoutVars>
          <dgm:bulletEnabled val="1"/>
        </dgm:presLayoutVars>
      </dgm:prSet>
      <dgm:spPr/>
      <dgm:t>
        <a:bodyPr/>
        <a:lstStyle/>
        <a:p>
          <a:endParaRPr lang="es-ES"/>
        </a:p>
      </dgm:t>
    </dgm:pt>
    <dgm:pt modelId="{A2AF292E-7A4B-4DA6-AC90-ECA2E998D54B}" type="pres">
      <dgm:prSet presAssocID="{0C4E90F3-9C71-455C-9563-8D48C694061A}" presName="dummy" presStyleCnt="0"/>
      <dgm:spPr/>
    </dgm:pt>
    <dgm:pt modelId="{FC6C2240-4746-4E21-AEE7-10E40E219AF0}" type="pres">
      <dgm:prSet presAssocID="{CE1DCEF1-D979-4EE4-94BB-7F80D19FCB23}" presName="sibTrans" presStyleLbl="sibTrans2D1" presStyleIdx="0" presStyleCnt="3"/>
      <dgm:spPr/>
      <dgm:t>
        <a:bodyPr/>
        <a:lstStyle/>
        <a:p>
          <a:endParaRPr lang="es-ES"/>
        </a:p>
      </dgm:t>
    </dgm:pt>
    <dgm:pt modelId="{254EA862-1623-43AB-91F1-7F8696B87CE9}" type="pres">
      <dgm:prSet presAssocID="{0ABEEB85-6006-4EFD-9F1C-8C8084EB0B7F}" presName="node" presStyleLbl="node1" presStyleIdx="1" presStyleCnt="3">
        <dgm:presLayoutVars>
          <dgm:bulletEnabled val="1"/>
        </dgm:presLayoutVars>
      </dgm:prSet>
      <dgm:spPr/>
      <dgm:t>
        <a:bodyPr/>
        <a:lstStyle/>
        <a:p>
          <a:endParaRPr lang="es-ES"/>
        </a:p>
      </dgm:t>
    </dgm:pt>
    <dgm:pt modelId="{BC06EDE4-B09F-4B2C-8B3A-0ED79A3B1EAB}" type="pres">
      <dgm:prSet presAssocID="{0ABEEB85-6006-4EFD-9F1C-8C8084EB0B7F}" presName="dummy" presStyleCnt="0"/>
      <dgm:spPr/>
    </dgm:pt>
    <dgm:pt modelId="{3A2370B0-8033-43F0-BE19-54F9938F1CD6}" type="pres">
      <dgm:prSet presAssocID="{318EF153-906D-4C58-8A26-1796608B6778}" presName="sibTrans" presStyleLbl="sibTrans2D1" presStyleIdx="1" presStyleCnt="3" custLinFactNeighborY="4485" custRadScaleRad="198439" custRadScaleInc="-2147483648"/>
      <dgm:spPr/>
      <dgm:t>
        <a:bodyPr/>
        <a:lstStyle/>
        <a:p>
          <a:endParaRPr lang="es-ES"/>
        </a:p>
      </dgm:t>
    </dgm:pt>
    <dgm:pt modelId="{5C5A4407-DB20-4F0B-A454-A5DFEF512830}" type="pres">
      <dgm:prSet presAssocID="{1812CD83-F183-4B51-921B-749BF68DB13A}" presName="node" presStyleLbl="node1" presStyleIdx="2" presStyleCnt="3">
        <dgm:presLayoutVars>
          <dgm:bulletEnabled val="1"/>
        </dgm:presLayoutVars>
      </dgm:prSet>
      <dgm:spPr/>
      <dgm:t>
        <a:bodyPr/>
        <a:lstStyle/>
        <a:p>
          <a:endParaRPr lang="es-ES"/>
        </a:p>
      </dgm:t>
    </dgm:pt>
    <dgm:pt modelId="{2CED1589-16C2-4521-A526-70190670C286}" type="pres">
      <dgm:prSet presAssocID="{1812CD83-F183-4B51-921B-749BF68DB13A}" presName="dummy" presStyleCnt="0"/>
      <dgm:spPr/>
    </dgm:pt>
    <dgm:pt modelId="{40FEFF5E-E36F-453F-8C11-B83CF490DC0E}" type="pres">
      <dgm:prSet presAssocID="{66F53E1E-41B9-446F-92A9-098F3BE2D122}" presName="sibTrans" presStyleLbl="sibTrans2D1" presStyleIdx="2" presStyleCnt="3"/>
      <dgm:spPr/>
      <dgm:t>
        <a:bodyPr/>
        <a:lstStyle/>
        <a:p>
          <a:endParaRPr lang="es-ES"/>
        </a:p>
      </dgm:t>
    </dgm:pt>
  </dgm:ptLst>
  <dgm:cxnLst>
    <dgm:cxn modelId="{72373404-84F4-4B0C-B9AE-D8941BEC0C4D}" srcId="{7E1CE998-EB70-4A8E-A4E1-902A892DF214}" destId="{1812CD83-F183-4B51-921B-749BF68DB13A}" srcOrd="2" destOrd="0" parTransId="{C82E964F-424B-4968-9524-2295BA77763E}" sibTransId="{66F53E1E-41B9-446F-92A9-098F3BE2D122}"/>
    <dgm:cxn modelId="{69B9B126-65D8-4D8C-8342-E83E11DF3240}" type="presOf" srcId="{7E1CE998-EB70-4A8E-A4E1-902A892DF214}" destId="{D577094D-35BF-4B18-91B3-2ED8F310D0CA}" srcOrd="0" destOrd="0" presId="urn:microsoft.com/office/officeart/2005/8/layout/radial6"/>
    <dgm:cxn modelId="{F5FE84D6-2B02-4F36-8090-906D1331B55E}" type="presOf" srcId="{CE1DCEF1-D979-4EE4-94BB-7F80D19FCB23}" destId="{FC6C2240-4746-4E21-AEE7-10E40E219AF0}" srcOrd="0" destOrd="0" presId="urn:microsoft.com/office/officeart/2005/8/layout/radial6"/>
    <dgm:cxn modelId="{A86071E6-9535-4850-AC5D-C5045716956E}" srcId="{7E1CE998-EB70-4A8E-A4E1-902A892DF214}" destId="{0ABEEB85-6006-4EFD-9F1C-8C8084EB0B7F}" srcOrd="1" destOrd="0" parTransId="{74BB8175-AE4C-4527-843C-3DEEDA8B9BE2}" sibTransId="{318EF153-906D-4C58-8A26-1796608B6778}"/>
    <dgm:cxn modelId="{C28DA576-8928-4CE3-A558-B0F18E7D0B22}" type="presOf" srcId="{0ABEEB85-6006-4EFD-9F1C-8C8084EB0B7F}" destId="{254EA862-1623-43AB-91F1-7F8696B87CE9}" srcOrd="0" destOrd="0" presId="urn:microsoft.com/office/officeart/2005/8/layout/radial6"/>
    <dgm:cxn modelId="{86D910D5-CEA8-4F7F-90C7-F0555F0DF97A}" type="presOf" srcId="{318EF153-906D-4C58-8A26-1796608B6778}" destId="{3A2370B0-8033-43F0-BE19-54F9938F1CD6}" srcOrd="0" destOrd="0" presId="urn:microsoft.com/office/officeart/2005/8/layout/radial6"/>
    <dgm:cxn modelId="{BCCD833D-2DC6-4748-B9E9-59237C618F1F}" srcId="{78DBF662-8492-4DE7-8B3C-C2750453A904}" destId="{7E1CE998-EB70-4A8E-A4E1-902A892DF214}" srcOrd="0" destOrd="0" parTransId="{F2D61C84-70F9-4251-860C-1A295A2020F0}" sibTransId="{F6973690-826B-497A-8547-EEB8020FA58F}"/>
    <dgm:cxn modelId="{2C44A476-2223-40A9-93FE-5985BB70DE4C}" type="presOf" srcId="{1812CD83-F183-4B51-921B-749BF68DB13A}" destId="{5C5A4407-DB20-4F0B-A454-A5DFEF512830}" srcOrd="0" destOrd="0" presId="urn:microsoft.com/office/officeart/2005/8/layout/radial6"/>
    <dgm:cxn modelId="{E8260B49-0F4A-4B3C-839D-3DB00686FAD1}" srcId="{7E1CE998-EB70-4A8E-A4E1-902A892DF214}" destId="{0C4E90F3-9C71-455C-9563-8D48C694061A}" srcOrd="0" destOrd="0" parTransId="{5648C5B1-EF70-4442-BB35-C168252E0B63}" sibTransId="{CE1DCEF1-D979-4EE4-94BB-7F80D19FCB23}"/>
    <dgm:cxn modelId="{D729DF92-79CC-48A4-A33F-75E2759D0054}" type="presOf" srcId="{66F53E1E-41B9-446F-92A9-098F3BE2D122}" destId="{40FEFF5E-E36F-453F-8C11-B83CF490DC0E}" srcOrd="0" destOrd="0" presId="urn:microsoft.com/office/officeart/2005/8/layout/radial6"/>
    <dgm:cxn modelId="{D7F3CA2F-26E0-4D6D-B792-F3C8FD32C5E7}" type="presOf" srcId="{78DBF662-8492-4DE7-8B3C-C2750453A904}" destId="{F3DCA5D8-80BE-46E1-A71B-F54B3BA56D04}" srcOrd="0" destOrd="0" presId="urn:microsoft.com/office/officeart/2005/8/layout/radial6"/>
    <dgm:cxn modelId="{83C5DA6B-01EC-4F34-BBF2-BDB1D8FC71D9}" type="presOf" srcId="{0C4E90F3-9C71-455C-9563-8D48C694061A}" destId="{2BFFFA52-476F-48D4-BD40-CDC4121610DD}" srcOrd="0" destOrd="0" presId="urn:microsoft.com/office/officeart/2005/8/layout/radial6"/>
    <dgm:cxn modelId="{D9C051A9-77C0-4ABA-B54A-9F11172EAB2A}" type="presParOf" srcId="{F3DCA5D8-80BE-46E1-A71B-F54B3BA56D04}" destId="{D577094D-35BF-4B18-91B3-2ED8F310D0CA}" srcOrd="0" destOrd="0" presId="urn:microsoft.com/office/officeart/2005/8/layout/radial6"/>
    <dgm:cxn modelId="{BC8DBCD1-61EE-4D05-938A-C048712A5C69}" type="presParOf" srcId="{F3DCA5D8-80BE-46E1-A71B-F54B3BA56D04}" destId="{2BFFFA52-476F-48D4-BD40-CDC4121610DD}" srcOrd="1" destOrd="0" presId="urn:microsoft.com/office/officeart/2005/8/layout/radial6"/>
    <dgm:cxn modelId="{D9C5CA33-36B0-4196-82D6-3BF4F95C39EB}" type="presParOf" srcId="{F3DCA5D8-80BE-46E1-A71B-F54B3BA56D04}" destId="{A2AF292E-7A4B-4DA6-AC90-ECA2E998D54B}" srcOrd="2" destOrd="0" presId="urn:microsoft.com/office/officeart/2005/8/layout/radial6"/>
    <dgm:cxn modelId="{C0F55CC3-1DB3-4DA0-BFAE-A961FBA3BBCD}" type="presParOf" srcId="{F3DCA5D8-80BE-46E1-A71B-F54B3BA56D04}" destId="{FC6C2240-4746-4E21-AEE7-10E40E219AF0}" srcOrd="3" destOrd="0" presId="urn:microsoft.com/office/officeart/2005/8/layout/radial6"/>
    <dgm:cxn modelId="{27E2EB46-DDBC-4985-BFA2-140F40FEF09E}" type="presParOf" srcId="{F3DCA5D8-80BE-46E1-A71B-F54B3BA56D04}" destId="{254EA862-1623-43AB-91F1-7F8696B87CE9}" srcOrd="4" destOrd="0" presId="urn:microsoft.com/office/officeart/2005/8/layout/radial6"/>
    <dgm:cxn modelId="{18078551-B1D7-4731-8C1D-0159F0F76815}" type="presParOf" srcId="{F3DCA5D8-80BE-46E1-A71B-F54B3BA56D04}" destId="{BC06EDE4-B09F-4B2C-8B3A-0ED79A3B1EAB}" srcOrd="5" destOrd="0" presId="urn:microsoft.com/office/officeart/2005/8/layout/radial6"/>
    <dgm:cxn modelId="{1B37F668-DFBE-40C8-8B07-26756229FA8B}" type="presParOf" srcId="{F3DCA5D8-80BE-46E1-A71B-F54B3BA56D04}" destId="{3A2370B0-8033-43F0-BE19-54F9938F1CD6}" srcOrd="6" destOrd="0" presId="urn:microsoft.com/office/officeart/2005/8/layout/radial6"/>
    <dgm:cxn modelId="{15F3BBEE-3DB6-4AA3-B514-38BF8201D029}" type="presParOf" srcId="{F3DCA5D8-80BE-46E1-A71B-F54B3BA56D04}" destId="{5C5A4407-DB20-4F0B-A454-A5DFEF512830}" srcOrd="7" destOrd="0" presId="urn:microsoft.com/office/officeart/2005/8/layout/radial6"/>
    <dgm:cxn modelId="{E2FD836F-7653-4D43-8A6A-6D2D729615FF}" type="presParOf" srcId="{F3DCA5D8-80BE-46E1-A71B-F54B3BA56D04}" destId="{2CED1589-16C2-4521-A526-70190670C286}" srcOrd="8" destOrd="0" presId="urn:microsoft.com/office/officeart/2005/8/layout/radial6"/>
    <dgm:cxn modelId="{2C751E58-28F8-4983-B018-EEF3FF946CA6}" type="presParOf" srcId="{F3DCA5D8-80BE-46E1-A71B-F54B3BA56D04}" destId="{40FEFF5E-E36F-453F-8C11-B83CF490DC0E}" srcOrd="9"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70E597-0030-413F-9D06-C688EC34C6CE}"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ES"/>
        </a:p>
      </dgm:t>
    </dgm:pt>
    <dgm:pt modelId="{BE5199CB-B793-4D4E-89D1-2287DB981E87}">
      <dgm:prSet phldrT="[Texto]" custT="1"/>
      <dgm:spPr/>
      <dgm:t>
        <a:bodyPr/>
        <a:lstStyle/>
        <a:p>
          <a:r>
            <a:rPr lang="es-ES" sz="3400" b="1" dirty="0" smtClean="0"/>
            <a:t>Ventajas para el alumno</a:t>
          </a:r>
          <a:endParaRPr lang="es-ES" sz="3400" dirty="0"/>
        </a:p>
      </dgm:t>
    </dgm:pt>
    <dgm:pt modelId="{04B4ACF8-1893-4596-A6B2-3D3C282DF066}" type="parTrans" cxnId="{A7FD3D3E-D26C-495E-A64B-AC6B0288F38E}">
      <dgm:prSet/>
      <dgm:spPr/>
      <dgm:t>
        <a:bodyPr/>
        <a:lstStyle/>
        <a:p>
          <a:endParaRPr lang="es-ES"/>
        </a:p>
      </dgm:t>
    </dgm:pt>
    <dgm:pt modelId="{992D3025-718A-414B-9A7E-A70B849D51EC}" type="sibTrans" cxnId="{A7FD3D3E-D26C-495E-A64B-AC6B0288F38E}">
      <dgm:prSet/>
      <dgm:spPr/>
      <dgm:t>
        <a:bodyPr/>
        <a:lstStyle/>
        <a:p>
          <a:endParaRPr lang="es-ES"/>
        </a:p>
      </dgm:t>
    </dgm:pt>
    <dgm:pt modelId="{9D4803B3-E5CC-4AE5-85F9-38A55005116E}">
      <dgm:prSet phldrT="[Texto]"/>
      <dgm:spPr/>
      <dgm:t>
        <a:bodyPr/>
        <a:lstStyle/>
        <a:p>
          <a:r>
            <a:rPr lang="es-ES" dirty="0" smtClean="0"/>
            <a:t>El alumno puede adaptarse a su horario personal.</a:t>
          </a:r>
          <a:endParaRPr lang="es-ES" dirty="0"/>
        </a:p>
      </dgm:t>
    </dgm:pt>
    <dgm:pt modelId="{7044472F-014A-4B98-A184-368BD66C42E3}" type="parTrans" cxnId="{E2051B54-C936-456F-8E98-E90168C0094E}">
      <dgm:prSet/>
      <dgm:spPr/>
      <dgm:t>
        <a:bodyPr/>
        <a:lstStyle/>
        <a:p>
          <a:endParaRPr lang="es-ES"/>
        </a:p>
      </dgm:t>
    </dgm:pt>
    <dgm:pt modelId="{2CDA79E4-442F-4345-8F5B-BD08BA28FE40}" type="sibTrans" cxnId="{E2051B54-C936-456F-8E98-E90168C0094E}">
      <dgm:prSet/>
      <dgm:spPr/>
      <dgm:t>
        <a:bodyPr/>
        <a:lstStyle/>
        <a:p>
          <a:endParaRPr lang="es-ES"/>
        </a:p>
      </dgm:t>
    </dgm:pt>
    <dgm:pt modelId="{B08697B9-52CF-49B0-A4AE-9B2672733FA2}">
      <dgm:prSet phldrT="[Texto]"/>
      <dgm:spPr/>
      <dgm:t>
        <a:bodyPr/>
        <a:lstStyle/>
        <a:p>
          <a:r>
            <a:rPr lang="es-ES" dirty="0" smtClean="0"/>
            <a:t>El puede estar conectado desde cualquier parte del mundo</a:t>
          </a:r>
          <a:endParaRPr lang="es-ES" dirty="0"/>
        </a:p>
      </dgm:t>
    </dgm:pt>
    <dgm:pt modelId="{08B925BB-6FD7-4733-B773-9E111BEF8E54}" type="parTrans" cxnId="{08DB28AC-8557-46D3-B434-7C8B6D0B4F75}">
      <dgm:prSet/>
      <dgm:spPr/>
      <dgm:t>
        <a:bodyPr/>
        <a:lstStyle/>
        <a:p>
          <a:endParaRPr lang="es-ES"/>
        </a:p>
      </dgm:t>
    </dgm:pt>
    <dgm:pt modelId="{D8F7C701-CB9E-4FE9-B0E1-F3A79C39F63C}" type="sibTrans" cxnId="{08DB28AC-8557-46D3-B434-7C8B6D0B4F75}">
      <dgm:prSet/>
      <dgm:spPr/>
      <dgm:t>
        <a:bodyPr/>
        <a:lstStyle/>
        <a:p>
          <a:endParaRPr lang="es-ES"/>
        </a:p>
      </dgm:t>
    </dgm:pt>
    <dgm:pt modelId="{6F111E8E-DB67-4421-BC31-E72DE077CCDF}">
      <dgm:prSet phldrT="[Texto]"/>
      <dgm:spPr/>
      <dgm:t>
        <a:bodyPr/>
        <a:lstStyle/>
        <a:p>
          <a:r>
            <a:rPr lang="es-ES" dirty="0" smtClean="0"/>
            <a:t>Todos los alumnos tienen acceso a la enseñanza, no viéndose perjudicados aquellos que no pueden acudir periódicamente a clase por motivos como el trabajo, la distancia, </a:t>
          </a:r>
          <a:r>
            <a:rPr lang="es-ES" dirty="0" err="1" smtClean="0"/>
            <a:t>etc</a:t>
          </a:r>
          <a:endParaRPr lang="es-ES" dirty="0"/>
        </a:p>
      </dgm:t>
    </dgm:pt>
    <dgm:pt modelId="{5680EF7D-AB78-4ED5-9D29-F7DB0A08CFDC}" type="parTrans" cxnId="{89FF2E40-076B-4D59-83D5-1922120D6541}">
      <dgm:prSet/>
      <dgm:spPr/>
      <dgm:t>
        <a:bodyPr/>
        <a:lstStyle/>
        <a:p>
          <a:endParaRPr lang="es-ES"/>
        </a:p>
      </dgm:t>
    </dgm:pt>
    <dgm:pt modelId="{02E506A6-079A-4AB5-8FBE-794250DD6B41}" type="sibTrans" cxnId="{89FF2E40-076B-4D59-83D5-1922120D6541}">
      <dgm:prSet/>
      <dgm:spPr/>
      <dgm:t>
        <a:bodyPr/>
        <a:lstStyle/>
        <a:p>
          <a:endParaRPr lang="es-ES"/>
        </a:p>
      </dgm:t>
    </dgm:pt>
    <dgm:pt modelId="{2DBA1C11-3E31-4210-AC2F-611795DB5128}" type="pres">
      <dgm:prSet presAssocID="{BE70E597-0030-413F-9D06-C688EC34C6CE}" presName="Name0" presStyleCnt="0">
        <dgm:presLayoutVars>
          <dgm:dir/>
          <dgm:animLvl val="lvl"/>
          <dgm:resizeHandles val="exact"/>
        </dgm:presLayoutVars>
      </dgm:prSet>
      <dgm:spPr/>
      <dgm:t>
        <a:bodyPr/>
        <a:lstStyle/>
        <a:p>
          <a:endParaRPr lang="es-ES"/>
        </a:p>
      </dgm:t>
    </dgm:pt>
    <dgm:pt modelId="{09806D6D-D416-4CE3-8A01-9480F08B3E57}" type="pres">
      <dgm:prSet presAssocID="{6F111E8E-DB67-4421-BC31-E72DE077CCDF}" presName="boxAndChildren" presStyleCnt="0"/>
      <dgm:spPr/>
    </dgm:pt>
    <dgm:pt modelId="{86A74BFC-D54C-4F85-A7BD-02ED382740EA}" type="pres">
      <dgm:prSet presAssocID="{6F111E8E-DB67-4421-BC31-E72DE077CCDF}" presName="parentTextBox" presStyleLbl="node1" presStyleIdx="0" presStyleCnt="3"/>
      <dgm:spPr/>
      <dgm:t>
        <a:bodyPr/>
        <a:lstStyle/>
        <a:p>
          <a:endParaRPr lang="es-ES"/>
        </a:p>
      </dgm:t>
    </dgm:pt>
    <dgm:pt modelId="{E2CA1A79-6DA2-4306-8E54-F35CBFAFF639}" type="pres">
      <dgm:prSet presAssocID="{D8F7C701-CB9E-4FE9-B0E1-F3A79C39F63C}" presName="sp" presStyleCnt="0"/>
      <dgm:spPr/>
    </dgm:pt>
    <dgm:pt modelId="{D3A38845-C042-4FDB-A48C-5B3CBE76E360}" type="pres">
      <dgm:prSet presAssocID="{B08697B9-52CF-49B0-A4AE-9B2672733FA2}" presName="arrowAndChildren" presStyleCnt="0"/>
      <dgm:spPr/>
    </dgm:pt>
    <dgm:pt modelId="{047B112E-C45F-4163-8116-A75A137C0DEA}" type="pres">
      <dgm:prSet presAssocID="{B08697B9-52CF-49B0-A4AE-9B2672733FA2}" presName="parentTextArrow" presStyleLbl="node1" presStyleIdx="1" presStyleCnt="3"/>
      <dgm:spPr/>
      <dgm:t>
        <a:bodyPr/>
        <a:lstStyle/>
        <a:p>
          <a:endParaRPr lang="es-ES"/>
        </a:p>
      </dgm:t>
    </dgm:pt>
    <dgm:pt modelId="{0345E927-CB71-4D15-8505-413D3FA827A2}" type="pres">
      <dgm:prSet presAssocID="{992D3025-718A-414B-9A7E-A70B849D51EC}" presName="sp" presStyleCnt="0"/>
      <dgm:spPr/>
    </dgm:pt>
    <dgm:pt modelId="{B4F03C7D-CC09-40C7-BA89-CF5ECE0FA6BD}" type="pres">
      <dgm:prSet presAssocID="{BE5199CB-B793-4D4E-89D1-2287DB981E87}" presName="arrowAndChildren" presStyleCnt="0"/>
      <dgm:spPr/>
    </dgm:pt>
    <dgm:pt modelId="{711212B2-17F1-4594-A393-055E6A34F1DB}" type="pres">
      <dgm:prSet presAssocID="{BE5199CB-B793-4D4E-89D1-2287DB981E87}" presName="parentTextArrow" presStyleLbl="node1" presStyleIdx="1" presStyleCnt="3"/>
      <dgm:spPr/>
      <dgm:t>
        <a:bodyPr/>
        <a:lstStyle/>
        <a:p>
          <a:endParaRPr lang="es-ES"/>
        </a:p>
      </dgm:t>
    </dgm:pt>
    <dgm:pt modelId="{CDAE3432-1E8D-4720-9C19-08DF1C19211E}" type="pres">
      <dgm:prSet presAssocID="{BE5199CB-B793-4D4E-89D1-2287DB981E87}" presName="arrow" presStyleLbl="node1" presStyleIdx="2" presStyleCnt="3" custLinFactNeighborX="126" custLinFactNeighborY="-2231"/>
      <dgm:spPr/>
      <dgm:t>
        <a:bodyPr/>
        <a:lstStyle/>
        <a:p>
          <a:endParaRPr lang="es-ES"/>
        </a:p>
      </dgm:t>
    </dgm:pt>
    <dgm:pt modelId="{8D2AB6CC-F336-4239-B946-DEEBD33A1D09}" type="pres">
      <dgm:prSet presAssocID="{BE5199CB-B793-4D4E-89D1-2287DB981E87}" presName="descendantArrow" presStyleCnt="0"/>
      <dgm:spPr/>
    </dgm:pt>
    <dgm:pt modelId="{9391A98F-ADF5-494D-9272-5AC426A5E82D}" type="pres">
      <dgm:prSet presAssocID="{9D4803B3-E5CC-4AE5-85F9-38A55005116E}" presName="childTextArrow" presStyleLbl="fgAccFollowNode1" presStyleIdx="0" presStyleCnt="1">
        <dgm:presLayoutVars>
          <dgm:bulletEnabled val="1"/>
        </dgm:presLayoutVars>
      </dgm:prSet>
      <dgm:spPr/>
      <dgm:t>
        <a:bodyPr/>
        <a:lstStyle/>
        <a:p>
          <a:endParaRPr lang="es-ES"/>
        </a:p>
      </dgm:t>
    </dgm:pt>
  </dgm:ptLst>
  <dgm:cxnLst>
    <dgm:cxn modelId="{F7552DE7-5939-47C1-8C4D-5A4325263062}" type="presOf" srcId="{6F111E8E-DB67-4421-BC31-E72DE077CCDF}" destId="{86A74BFC-D54C-4F85-A7BD-02ED382740EA}" srcOrd="0" destOrd="0" presId="urn:microsoft.com/office/officeart/2005/8/layout/process4"/>
    <dgm:cxn modelId="{89FF2E40-076B-4D59-83D5-1922120D6541}" srcId="{BE70E597-0030-413F-9D06-C688EC34C6CE}" destId="{6F111E8E-DB67-4421-BC31-E72DE077CCDF}" srcOrd="2" destOrd="0" parTransId="{5680EF7D-AB78-4ED5-9D29-F7DB0A08CFDC}" sibTransId="{02E506A6-079A-4AB5-8FBE-794250DD6B41}"/>
    <dgm:cxn modelId="{E2051B54-C936-456F-8E98-E90168C0094E}" srcId="{BE5199CB-B793-4D4E-89D1-2287DB981E87}" destId="{9D4803B3-E5CC-4AE5-85F9-38A55005116E}" srcOrd="0" destOrd="0" parTransId="{7044472F-014A-4B98-A184-368BD66C42E3}" sibTransId="{2CDA79E4-442F-4345-8F5B-BD08BA28FE40}"/>
    <dgm:cxn modelId="{FC97A34D-38A6-4D78-806F-B29AC3418856}" type="presOf" srcId="{B08697B9-52CF-49B0-A4AE-9B2672733FA2}" destId="{047B112E-C45F-4163-8116-A75A137C0DEA}" srcOrd="0" destOrd="0" presId="urn:microsoft.com/office/officeart/2005/8/layout/process4"/>
    <dgm:cxn modelId="{8B34082F-83AC-40A1-B381-C712356A6176}" type="presOf" srcId="{BE70E597-0030-413F-9D06-C688EC34C6CE}" destId="{2DBA1C11-3E31-4210-AC2F-611795DB5128}" srcOrd="0" destOrd="0" presId="urn:microsoft.com/office/officeart/2005/8/layout/process4"/>
    <dgm:cxn modelId="{A7FD3D3E-D26C-495E-A64B-AC6B0288F38E}" srcId="{BE70E597-0030-413F-9D06-C688EC34C6CE}" destId="{BE5199CB-B793-4D4E-89D1-2287DB981E87}" srcOrd="0" destOrd="0" parTransId="{04B4ACF8-1893-4596-A6B2-3D3C282DF066}" sibTransId="{992D3025-718A-414B-9A7E-A70B849D51EC}"/>
    <dgm:cxn modelId="{08DB28AC-8557-46D3-B434-7C8B6D0B4F75}" srcId="{BE70E597-0030-413F-9D06-C688EC34C6CE}" destId="{B08697B9-52CF-49B0-A4AE-9B2672733FA2}" srcOrd="1" destOrd="0" parTransId="{08B925BB-6FD7-4733-B773-9E111BEF8E54}" sibTransId="{D8F7C701-CB9E-4FE9-B0E1-F3A79C39F63C}"/>
    <dgm:cxn modelId="{E89EA51A-C08A-4542-B536-8BF9E28BB830}" type="presOf" srcId="{BE5199CB-B793-4D4E-89D1-2287DB981E87}" destId="{711212B2-17F1-4594-A393-055E6A34F1DB}" srcOrd="0" destOrd="0" presId="urn:microsoft.com/office/officeart/2005/8/layout/process4"/>
    <dgm:cxn modelId="{301EC5E8-754A-4F4C-8A5E-E4CAFA5F1E45}" type="presOf" srcId="{BE5199CB-B793-4D4E-89D1-2287DB981E87}" destId="{CDAE3432-1E8D-4720-9C19-08DF1C19211E}" srcOrd="1" destOrd="0" presId="urn:microsoft.com/office/officeart/2005/8/layout/process4"/>
    <dgm:cxn modelId="{9EB90AF7-4ABF-4348-8BE6-609D702576D3}" type="presOf" srcId="{9D4803B3-E5CC-4AE5-85F9-38A55005116E}" destId="{9391A98F-ADF5-494D-9272-5AC426A5E82D}" srcOrd="0" destOrd="0" presId="urn:microsoft.com/office/officeart/2005/8/layout/process4"/>
    <dgm:cxn modelId="{C85F0486-30E5-4B24-9B2F-D0D9A0973646}" type="presParOf" srcId="{2DBA1C11-3E31-4210-AC2F-611795DB5128}" destId="{09806D6D-D416-4CE3-8A01-9480F08B3E57}" srcOrd="0" destOrd="0" presId="urn:microsoft.com/office/officeart/2005/8/layout/process4"/>
    <dgm:cxn modelId="{3F224400-A665-4F4B-B908-A8CBCD0CDC66}" type="presParOf" srcId="{09806D6D-D416-4CE3-8A01-9480F08B3E57}" destId="{86A74BFC-D54C-4F85-A7BD-02ED382740EA}" srcOrd="0" destOrd="0" presId="urn:microsoft.com/office/officeart/2005/8/layout/process4"/>
    <dgm:cxn modelId="{D35F1A3B-9732-4429-A2B5-034BCC39F965}" type="presParOf" srcId="{2DBA1C11-3E31-4210-AC2F-611795DB5128}" destId="{E2CA1A79-6DA2-4306-8E54-F35CBFAFF639}" srcOrd="1" destOrd="0" presId="urn:microsoft.com/office/officeart/2005/8/layout/process4"/>
    <dgm:cxn modelId="{90723E12-61A6-452D-8D50-73D8437C1C1A}" type="presParOf" srcId="{2DBA1C11-3E31-4210-AC2F-611795DB5128}" destId="{D3A38845-C042-4FDB-A48C-5B3CBE76E360}" srcOrd="2" destOrd="0" presId="urn:microsoft.com/office/officeart/2005/8/layout/process4"/>
    <dgm:cxn modelId="{767DDAFF-5CF3-43B3-A132-A4806D9073B8}" type="presParOf" srcId="{D3A38845-C042-4FDB-A48C-5B3CBE76E360}" destId="{047B112E-C45F-4163-8116-A75A137C0DEA}" srcOrd="0" destOrd="0" presId="urn:microsoft.com/office/officeart/2005/8/layout/process4"/>
    <dgm:cxn modelId="{694B5B7D-93A4-4C25-803E-D48A1E322760}" type="presParOf" srcId="{2DBA1C11-3E31-4210-AC2F-611795DB5128}" destId="{0345E927-CB71-4D15-8505-413D3FA827A2}" srcOrd="3" destOrd="0" presId="urn:microsoft.com/office/officeart/2005/8/layout/process4"/>
    <dgm:cxn modelId="{D9D6862A-2E92-40D4-A78A-91877FF27307}" type="presParOf" srcId="{2DBA1C11-3E31-4210-AC2F-611795DB5128}" destId="{B4F03C7D-CC09-40C7-BA89-CF5ECE0FA6BD}" srcOrd="4" destOrd="0" presId="urn:microsoft.com/office/officeart/2005/8/layout/process4"/>
    <dgm:cxn modelId="{155B4886-7631-42C3-9DD8-B76DDFB151F3}" type="presParOf" srcId="{B4F03C7D-CC09-40C7-BA89-CF5ECE0FA6BD}" destId="{711212B2-17F1-4594-A393-055E6A34F1DB}" srcOrd="0" destOrd="0" presId="urn:microsoft.com/office/officeart/2005/8/layout/process4"/>
    <dgm:cxn modelId="{EF441466-0E3D-4183-BB32-B9302D977364}" type="presParOf" srcId="{B4F03C7D-CC09-40C7-BA89-CF5ECE0FA6BD}" destId="{CDAE3432-1E8D-4720-9C19-08DF1C19211E}" srcOrd="1" destOrd="0" presId="urn:microsoft.com/office/officeart/2005/8/layout/process4"/>
    <dgm:cxn modelId="{23DCBA9E-B033-4D88-A6F8-1AADB7370989}" type="presParOf" srcId="{B4F03C7D-CC09-40C7-BA89-CF5ECE0FA6BD}" destId="{8D2AB6CC-F336-4239-B946-DEEBD33A1D09}" srcOrd="2" destOrd="0" presId="urn:microsoft.com/office/officeart/2005/8/layout/process4"/>
    <dgm:cxn modelId="{75E2053D-6E14-4805-A9C0-E05200737227}" type="presParOf" srcId="{8D2AB6CC-F336-4239-B946-DEEBD33A1D09}" destId="{9391A98F-ADF5-494D-9272-5AC426A5E82D}"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E70E597-0030-413F-9D06-C688EC34C6CE}"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ES"/>
        </a:p>
      </dgm:t>
    </dgm:pt>
    <dgm:pt modelId="{BE5199CB-B793-4D4E-89D1-2287DB981E87}">
      <dgm:prSet phldrT="[Texto]" custT="1"/>
      <dgm:spPr/>
      <dgm:t>
        <a:bodyPr/>
        <a:lstStyle/>
        <a:p>
          <a:r>
            <a:rPr lang="es-ES" sz="3400" b="1" dirty="0" smtClean="0"/>
            <a:t>Ventajas para la universidad</a:t>
          </a:r>
          <a:endParaRPr lang="es-ES" sz="3400" dirty="0"/>
        </a:p>
      </dgm:t>
    </dgm:pt>
    <dgm:pt modelId="{04B4ACF8-1893-4596-A6B2-3D3C282DF066}" type="parTrans" cxnId="{A7FD3D3E-D26C-495E-A64B-AC6B0288F38E}">
      <dgm:prSet/>
      <dgm:spPr/>
      <dgm:t>
        <a:bodyPr/>
        <a:lstStyle/>
        <a:p>
          <a:endParaRPr lang="es-ES"/>
        </a:p>
      </dgm:t>
    </dgm:pt>
    <dgm:pt modelId="{992D3025-718A-414B-9A7E-A70B849D51EC}" type="sibTrans" cxnId="{A7FD3D3E-D26C-495E-A64B-AC6B0288F38E}">
      <dgm:prSet/>
      <dgm:spPr/>
      <dgm:t>
        <a:bodyPr/>
        <a:lstStyle/>
        <a:p>
          <a:endParaRPr lang="es-ES"/>
        </a:p>
      </dgm:t>
    </dgm:pt>
    <dgm:pt modelId="{9D4803B3-E5CC-4AE5-85F9-38A55005116E}">
      <dgm:prSet phldrT="[Texto]"/>
      <dgm:spPr/>
      <dgm:t>
        <a:bodyPr/>
        <a:lstStyle/>
        <a:p>
          <a:r>
            <a:rPr lang="es-ES" dirty="0" smtClean="0"/>
            <a:t>Permite a la universidad ampliar su oferta de formación a aquellas personas o trabajadores que no pueden acceder a sus cursos presénciales.</a:t>
          </a:r>
          <a:endParaRPr lang="es-ES" dirty="0"/>
        </a:p>
      </dgm:t>
    </dgm:pt>
    <dgm:pt modelId="{7044472F-014A-4B98-A184-368BD66C42E3}" type="parTrans" cxnId="{E2051B54-C936-456F-8E98-E90168C0094E}">
      <dgm:prSet/>
      <dgm:spPr/>
      <dgm:t>
        <a:bodyPr/>
        <a:lstStyle/>
        <a:p>
          <a:endParaRPr lang="es-ES"/>
        </a:p>
      </dgm:t>
    </dgm:pt>
    <dgm:pt modelId="{2CDA79E4-442F-4345-8F5B-BD08BA28FE40}" type="sibTrans" cxnId="{E2051B54-C936-456F-8E98-E90168C0094E}">
      <dgm:prSet/>
      <dgm:spPr/>
      <dgm:t>
        <a:bodyPr/>
        <a:lstStyle/>
        <a:p>
          <a:endParaRPr lang="es-ES"/>
        </a:p>
      </dgm:t>
    </dgm:pt>
    <dgm:pt modelId="{B08697B9-52CF-49B0-A4AE-9B2672733FA2}">
      <dgm:prSet phldrT="[Texto]"/>
      <dgm:spPr/>
      <dgm:t>
        <a:bodyPr/>
        <a:lstStyle/>
        <a:p>
          <a:r>
            <a:rPr lang="es-ES" dirty="0" smtClean="0"/>
            <a:t>Permite superar la calidad de los cursos presénciales.</a:t>
          </a:r>
          <a:endParaRPr lang="es-ES" dirty="0"/>
        </a:p>
      </dgm:t>
    </dgm:pt>
    <dgm:pt modelId="{08B925BB-6FD7-4733-B773-9E111BEF8E54}" type="parTrans" cxnId="{08DB28AC-8557-46D3-B434-7C8B6D0B4F75}">
      <dgm:prSet/>
      <dgm:spPr/>
      <dgm:t>
        <a:bodyPr/>
        <a:lstStyle/>
        <a:p>
          <a:endParaRPr lang="es-ES"/>
        </a:p>
      </dgm:t>
    </dgm:pt>
    <dgm:pt modelId="{D8F7C701-CB9E-4FE9-B0E1-F3A79C39F63C}" type="sibTrans" cxnId="{08DB28AC-8557-46D3-B434-7C8B6D0B4F75}">
      <dgm:prSet/>
      <dgm:spPr/>
      <dgm:t>
        <a:bodyPr/>
        <a:lstStyle/>
        <a:p>
          <a:endParaRPr lang="es-ES"/>
        </a:p>
      </dgm:t>
    </dgm:pt>
    <dgm:pt modelId="{CF33CD81-FAF0-4B68-BF9C-C30BC277A0E9}">
      <dgm:prSet phldrT="[Texto]"/>
      <dgm:spPr/>
      <dgm:t>
        <a:bodyPr/>
        <a:lstStyle/>
        <a:p>
          <a:r>
            <a:rPr lang="es-ES" dirty="0" smtClean="0"/>
            <a:t>Hay más descongestionamiento de población estudiantil en la modalidad presencial. </a:t>
          </a:r>
          <a:endParaRPr lang="es-ES" dirty="0"/>
        </a:p>
      </dgm:t>
    </dgm:pt>
    <dgm:pt modelId="{4CC3AD76-FE63-4962-8A63-48A38526CC69}" type="parTrans" cxnId="{39E00E2D-EB7A-468F-9165-16DE3D5A5653}">
      <dgm:prSet/>
      <dgm:spPr/>
      <dgm:t>
        <a:bodyPr/>
        <a:lstStyle/>
        <a:p>
          <a:endParaRPr lang="es-ES"/>
        </a:p>
      </dgm:t>
    </dgm:pt>
    <dgm:pt modelId="{843B459B-C1B0-444C-A8B0-574DFCAF2F53}" type="sibTrans" cxnId="{39E00E2D-EB7A-468F-9165-16DE3D5A5653}">
      <dgm:prSet/>
      <dgm:spPr/>
      <dgm:t>
        <a:bodyPr/>
        <a:lstStyle/>
        <a:p>
          <a:endParaRPr lang="es-ES"/>
        </a:p>
      </dgm:t>
    </dgm:pt>
    <dgm:pt modelId="{6F111E8E-DB67-4421-BC31-E72DE077CCDF}">
      <dgm:prSet phldrT="[Texto]"/>
      <dgm:spPr/>
      <dgm:t>
        <a:bodyPr/>
        <a:lstStyle/>
        <a:p>
          <a:r>
            <a:rPr lang="es-ES" dirty="0" smtClean="0"/>
            <a:t>Las universidades puede extender su cobertura hacia aquellas geográficas que se encuentran alejadas de los centros regionales.</a:t>
          </a:r>
          <a:endParaRPr lang="es-ES" dirty="0"/>
        </a:p>
      </dgm:t>
    </dgm:pt>
    <dgm:pt modelId="{5680EF7D-AB78-4ED5-9D29-F7DB0A08CFDC}" type="parTrans" cxnId="{89FF2E40-076B-4D59-83D5-1922120D6541}">
      <dgm:prSet/>
      <dgm:spPr/>
      <dgm:t>
        <a:bodyPr/>
        <a:lstStyle/>
        <a:p>
          <a:endParaRPr lang="es-ES"/>
        </a:p>
      </dgm:t>
    </dgm:pt>
    <dgm:pt modelId="{02E506A6-079A-4AB5-8FBE-794250DD6B41}" type="sibTrans" cxnId="{89FF2E40-076B-4D59-83D5-1922120D6541}">
      <dgm:prSet/>
      <dgm:spPr/>
      <dgm:t>
        <a:bodyPr/>
        <a:lstStyle/>
        <a:p>
          <a:endParaRPr lang="es-ES"/>
        </a:p>
      </dgm:t>
    </dgm:pt>
    <dgm:pt modelId="{2DBA1C11-3E31-4210-AC2F-611795DB5128}" type="pres">
      <dgm:prSet presAssocID="{BE70E597-0030-413F-9D06-C688EC34C6CE}" presName="Name0" presStyleCnt="0">
        <dgm:presLayoutVars>
          <dgm:dir/>
          <dgm:animLvl val="lvl"/>
          <dgm:resizeHandles val="exact"/>
        </dgm:presLayoutVars>
      </dgm:prSet>
      <dgm:spPr/>
      <dgm:t>
        <a:bodyPr/>
        <a:lstStyle/>
        <a:p>
          <a:endParaRPr lang="es-ES"/>
        </a:p>
      </dgm:t>
    </dgm:pt>
    <dgm:pt modelId="{09806D6D-D416-4CE3-8A01-9480F08B3E57}" type="pres">
      <dgm:prSet presAssocID="{6F111E8E-DB67-4421-BC31-E72DE077CCDF}" presName="boxAndChildren" presStyleCnt="0"/>
      <dgm:spPr/>
    </dgm:pt>
    <dgm:pt modelId="{86A74BFC-D54C-4F85-A7BD-02ED382740EA}" type="pres">
      <dgm:prSet presAssocID="{6F111E8E-DB67-4421-BC31-E72DE077CCDF}" presName="parentTextBox" presStyleLbl="node1" presStyleIdx="0" presStyleCnt="3"/>
      <dgm:spPr/>
      <dgm:t>
        <a:bodyPr/>
        <a:lstStyle/>
        <a:p>
          <a:endParaRPr lang="es-ES"/>
        </a:p>
      </dgm:t>
    </dgm:pt>
    <dgm:pt modelId="{E2CA1A79-6DA2-4306-8E54-F35CBFAFF639}" type="pres">
      <dgm:prSet presAssocID="{D8F7C701-CB9E-4FE9-B0E1-F3A79C39F63C}" presName="sp" presStyleCnt="0"/>
      <dgm:spPr/>
    </dgm:pt>
    <dgm:pt modelId="{D3A38845-C042-4FDB-A48C-5B3CBE76E360}" type="pres">
      <dgm:prSet presAssocID="{B08697B9-52CF-49B0-A4AE-9B2672733FA2}" presName="arrowAndChildren" presStyleCnt="0"/>
      <dgm:spPr/>
    </dgm:pt>
    <dgm:pt modelId="{047B112E-C45F-4163-8116-A75A137C0DEA}" type="pres">
      <dgm:prSet presAssocID="{B08697B9-52CF-49B0-A4AE-9B2672733FA2}" presName="parentTextArrow" presStyleLbl="node1" presStyleIdx="0" presStyleCnt="3"/>
      <dgm:spPr/>
      <dgm:t>
        <a:bodyPr/>
        <a:lstStyle/>
        <a:p>
          <a:endParaRPr lang="es-ES"/>
        </a:p>
      </dgm:t>
    </dgm:pt>
    <dgm:pt modelId="{2E4A3A39-C146-4699-BDD8-BC4505B493B4}" type="pres">
      <dgm:prSet presAssocID="{B08697B9-52CF-49B0-A4AE-9B2672733FA2}" presName="arrow" presStyleLbl="node1" presStyleIdx="1" presStyleCnt="3"/>
      <dgm:spPr/>
      <dgm:t>
        <a:bodyPr/>
        <a:lstStyle/>
        <a:p>
          <a:endParaRPr lang="es-ES"/>
        </a:p>
      </dgm:t>
    </dgm:pt>
    <dgm:pt modelId="{21AB23EE-57B9-4DD4-A8D0-7CA0E6368DCA}" type="pres">
      <dgm:prSet presAssocID="{B08697B9-52CF-49B0-A4AE-9B2672733FA2}" presName="descendantArrow" presStyleCnt="0"/>
      <dgm:spPr/>
    </dgm:pt>
    <dgm:pt modelId="{8B8BD07B-6817-4BE5-877D-EE72166E8CC0}" type="pres">
      <dgm:prSet presAssocID="{CF33CD81-FAF0-4B68-BF9C-C30BC277A0E9}" presName="childTextArrow" presStyleLbl="fgAccFollowNode1" presStyleIdx="0" presStyleCnt="2">
        <dgm:presLayoutVars>
          <dgm:bulletEnabled val="1"/>
        </dgm:presLayoutVars>
      </dgm:prSet>
      <dgm:spPr/>
      <dgm:t>
        <a:bodyPr/>
        <a:lstStyle/>
        <a:p>
          <a:endParaRPr lang="es-ES"/>
        </a:p>
      </dgm:t>
    </dgm:pt>
    <dgm:pt modelId="{0345E927-CB71-4D15-8505-413D3FA827A2}" type="pres">
      <dgm:prSet presAssocID="{992D3025-718A-414B-9A7E-A70B849D51EC}" presName="sp" presStyleCnt="0"/>
      <dgm:spPr/>
    </dgm:pt>
    <dgm:pt modelId="{B4F03C7D-CC09-40C7-BA89-CF5ECE0FA6BD}" type="pres">
      <dgm:prSet presAssocID="{BE5199CB-B793-4D4E-89D1-2287DB981E87}" presName="arrowAndChildren" presStyleCnt="0"/>
      <dgm:spPr/>
    </dgm:pt>
    <dgm:pt modelId="{711212B2-17F1-4594-A393-055E6A34F1DB}" type="pres">
      <dgm:prSet presAssocID="{BE5199CB-B793-4D4E-89D1-2287DB981E87}" presName="parentTextArrow" presStyleLbl="node1" presStyleIdx="1" presStyleCnt="3"/>
      <dgm:spPr/>
      <dgm:t>
        <a:bodyPr/>
        <a:lstStyle/>
        <a:p>
          <a:endParaRPr lang="es-ES"/>
        </a:p>
      </dgm:t>
    </dgm:pt>
    <dgm:pt modelId="{CDAE3432-1E8D-4720-9C19-08DF1C19211E}" type="pres">
      <dgm:prSet presAssocID="{BE5199CB-B793-4D4E-89D1-2287DB981E87}" presName="arrow" presStyleLbl="node1" presStyleIdx="2" presStyleCnt="3" custLinFactNeighborX="126" custLinFactNeighborY="-2231"/>
      <dgm:spPr/>
      <dgm:t>
        <a:bodyPr/>
        <a:lstStyle/>
        <a:p>
          <a:endParaRPr lang="es-ES"/>
        </a:p>
      </dgm:t>
    </dgm:pt>
    <dgm:pt modelId="{8D2AB6CC-F336-4239-B946-DEEBD33A1D09}" type="pres">
      <dgm:prSet presAssocID="{BE5199CB-B793-4D4E-89D1-2287DB981E87}" presName="descendantArrow" presStyleCnt="0"/>
      <dgm:spPr/>
    </dgm:pt>
    <dgm:pt modelId="{9391A98F-ADF5-494D-9272-5AC426A5E82D}" type="pres">
      <dgm:prSet presAssocID="{9D4803B3-E5CC-4AE5-85F9-38A55005116E}" presName="childTextArrow" presStyleLbl="fgAccFollowNode1" presStyleIdx="1" presStyleCnt="2">
        <dgm:presLayoutVars>
          <dgm:bulletEnabled val="1"/>
        </dgm:presLayoutVars>
      </dgm:prSet>
      <dgm:spPr/>
      <dgm:t>
        <a:bodyPr/>
        <a:lstStyle/>
        <a:p>
          <a:endParaRPr lang="es-ES"/>
        </a:p>
      </dgm:t>
    </dgm:pt>
  </dgm:ptLst>
  <dgm:cxnLst>
    <dgm:cxn modelId="{E2051B54-C936-456F-8E98-E90168C0094E}" srcId="{BE5199CB-B793-4D4E-89D1-2287DB981E87}" destId="{9D4803B3-E5CC-4AE5-85F9-38A55005116E}" srcOrd="0" destOrd="0" parTransId="{7044472F-014A-4B98-A184-368BD66C42E3}" sibTransId="{2CDA79E4-442F-4345-8F5B-BD08BA28FE40}"/>
    <dgm:cxn modelId="{8B1C1160-BD40-4ED7-840A-BC59FBAB12F2}" type="presOf" srcId="{CF33CD81-FAF0-4B68-BF9C-C30BC277A0E9}" destId="{8B8BD07B-6817-4BE5-877D-EE72166E8CC0}" srcOrd="0" destOrd="0" presId="urn:microsoft.com/office/officeart/2005/8/layout/process4"/>
    <dgm:cxn modelId="{D0FC7F5E-BDBC-4304-BE6A-6D7272FF0D2F}" type="presOf" srcId="{9D4803B3-E5CC-4AE5-85F9-38A55005116E}" destId="{9391A98F-ADF5-494D-9272-5AC426A5E82D}" srcOrd="0" destOrd="0" presId="urn:microsoft.com/office/officeart/2005/8/layout/process4"/>
    <dgm:cxn modelId="{39E00E2D-EB7A-468F-9165-16DE3D5A5653}" srcId="{B08697B9-52CF-49B0-A4AE-9B2672733FA2}" destId="{CF33CD81-FAF0-4B68-BF9C-C30BC277A0E9}" srcOrd="0" destOrd="0" parTransId="{4CC3AD76-FE63-4962-8A63-48A38526CC69}" sibTransId="{843B459B-C1B0-444C-A8B0-574DFCAF2F53}"/>
    <dgm:cxn modelId="{4D0B2602-AEF5-4DCF-AB97-7067B89C0CDE}" type="presOf" srcId="{BE70E597-0030-413F-9D06-C688EC34C6CE}" destId="{2DBA1C11-3E31-4210-AC2F-611795DB5128}" srcOrd="0" destOrd="0" presId="urn:microsoft.com/office/officeart/2005/8/layout/process4"/>
    <dgm:cxn modelId="{89FF2E40-076B-4D59-83D5-1922120D6541}" srcId="{BE70E597-0030-413F-9D06-C688EC34C6CE}" destId="{6F111E8E-DB67-4421-BC31-E72DE077CCDF}" srcOrd="2" destOrd="0" parTransId="{5680EF7D-AB78-4ED5-9D29-F7DB0A08CFDC}" sibTransId="{02E506A6-079A-4AB5-8FBE-794250DD6B41}"/>
    <dgm:cxn modelId="{08DB28AC-8557-46D3-B434-7C8B6D0B4F75}" srcId="{BE70E597-0030-413F-9D06-C688EC34C6CE}" destId="{B08697B9-52CF-49B0-A4AE-9B2672733FA2}" srcOrd="1" destOrd="0" parTransId="{08B925BB-6FD7-4733-B773-9E111BEF8E54}" sibTransId="{D8F7C701-CB9E-4FE9-B0E1-F3A79C39F63C}"/>
    <dgm:cxn modelId="{EBE9AE2B-8DD7-4EE7-8A8D-C5AE1F819B4B}" type="presOf" srcId="{B08697B9-52CF-49B0-A4AE-9B2672733FA2}" destId="{2E4A3A39-C146-4699-BDD8-BC4505B493B4}" srcOrd="1" destOrd="0" presId="urn:microsoft.com/office/officeart/2005/8/layout/process4"/>
    <dgm:cxn modelId="{4D6E2533-88EF-4A5D-8ED5-0197CF73FCAE}" type="presOf" srcId="{BE5199CB-B793-4D4E-89D1-2287DB981E87}" destId="{CDAE3432-1E8D-4720-9C19-08DF1C19211E}" srcOrd="1" destOrd="0" presId="urn:microsoft.com/office/officeart/2005/8/layout/process4"/>
    <dgm:cxn modelId="{A7FD3D3E-D26C-495E-A64B-AC6B0288F38E}" srcId="{BE70E597-0030-413F-9D06-C688EC34C6CE}" destId="{BE5199CB-B793-4D4E-89D1-2287DB981E87}" srcOrd="0" destOrd="0" parTransId="{04B4ACF8-1893-4596-A6B2-3D3C282DF066}" sibTransId="{992D3025-718A-414B-9A7E-A70B849D51EC}"/>
    <dgm:cxn modelId="{DB3AAB7E-8F31-4017-8DF1-77C64F199279}" type="presOf" srcId="{6F111E8E-DB67-4421-BC31-E72DE077CCDF}" destId="{86A74BFC-D54C-4F85-A7BD-02ED382740EA}" srcOrd="0" destOrd="0" presId="urn:microsoft.com/office/officeart/2005/8/layout/process4"/>
    <dgm:cxn modelId="{92F71E51-C120-46D8-9D52-8AE6358AAE2C}" type="presOf" srcId="{BE5199CB-B793-4D4E-89D1-2287DB981E87}" destId="{711212B2-17F1-4594-A393-055E6A34F1DB}" srcOrd="0" destOrd="0" presId="urn:microsoft.com/office/officeart/2005/8/layout/process4"/>
    <dgm:cxn modelId="{94989763-A205-41CE-90D6-4B0A7352BF02}" type="presOf" srcId="{B08697B9-52CF-49B0-A4AE-9B2672733FA2}" destId="{047B112E-C45F-4163-8116-A75A137C0DEA}" srcOrd="0" destOrd="0" presId="urn:microsoft.com/office/officeart/2005/8/layout/process4"/>
    <dgm:cxn modelId="{163D7299-0E28-4D32-BDF3-8EECA331BE3C}" type="presParOf" srcId="{2DBA1C11-3E31-4210-AC2F-611795DB5128}" destId="{09806D6D-D416-4CE3-8A01-9480F08B3E57}" srcOrd="0" destOrd="0" presId="urn:microsoft.com/office/officeart/2005/8/layout/process4"/>
    <dgm:cxn modelId="{3081A261-F58B-4A4E-B823-E640CF6C77FC}" type="presParOf" srcId="{09806D6D-D416-4CE3-8A01-9480F08B3E57}" destId="{86A74BFC-D54C-4F85-A7BD-02ED382740EA}" srcOrd="0" destOrd="0" presId="urn:microsoft.com/office/officeart/2005/8/layout/process4"/>
    <dgm:cxn modelId="{27E271C1-D4CE-4DAA-95CC-CA77697236AB}" type="presParOf" srcId="{2DBA1C11-3E31-4210-AC2F-611795DB5128}" destId="{E2CA1A79-6DA2-4306-8E54-F35CBFAFF639}" srcOrd="1" destOrd="0" presId="urn:microsoft.com/office/officeart/2005/8/layout/process4"/>
    <dgm:cxn modelId="{9055BFA4-16DD-4E70-9128-0A43049A08FE}" type="presParOf" srcId="{2DBA1C11-3E31-4210-AC2F-611795DB5128}" destId="{D3A38845-C042-4FDB-A48C-5B3CBE76E360}" srcOrd="2" destOrd="0" presId="urn:microsoft.com/office/officeart/2005/8/layout/process4"/>
    <dgm:cxn modelId="{E5C16E0B-A5F8-49C8-A79F-44B2BB78AC35}" type="presParOf" srcId="{D3A38845-C042-4FDB-A48C-5B3CBE76E360}" destId="{047B112E-C45F-4163-8116-A75A137C0DEA}" srcOrd="0" destOrd="0" presId="urn:microsoft.com/office/officeart/2005/8/layout/process4"/>
    <dgm:cxn modelId="{BF83970D-DD77-4EAD-8B64-F30BAF6BE998}" type="presParOf" srcId="{D3A38845-C042-4FDB-A48C-5B3CBE76E360}" destId="{2E4A3A39-C146-4699-BDD8-BC4505B493B4}" srcOrd="1" destOrd="0" presId="urn:microsoft.com/office/officeart/2005/8/layout/process4"/>
    <dgm:cxn modelId="{5A772E16-3DB7-4B54-8E60-7431BEC245B4}" type="presParOf" srcId="{D3A38845-C042-4FDB-A48C-5B3CBE76E360}" destId="{21AB23EE-57B9-4DD4-A8D0-7CA0E6368DCA}" srcOrd="2" destOrd="0" presId="urn:microsoft.com/office/officeart/2005/8/layout/process4"/>
    <dgm:cxn modelId="{A1F6AC6F-0DBE-4EF6-AC60-B14313C08F02}" type="presParOf" srcId="{21AB23EE-57B9-4DD4-A8D0-7CA0E6368DCA}" destId="{8B8BD07B-6817-4BE5-877D-EE72166E8CC0}" srcOrd="0" destOrd="0" presId="urn:microsoft.com/office/officeart/2005/8/layout/process4"/>
    <dgm:cxn modelId="{B8502C6A-B951-460B-8870-0EB8BA54F264}" type="presParOf" srcId="{2DBA1C11-3E31-4210-AC2F-611795DB5128}" destId="{0345E927-CB71-4D15-8505-413D3FA827A2}" srcOrd="3" destOrd="0" presId="urn:microsoft.com/office/officeart/2005/8/layout/process4"/>
    <dgm:cxn modelId="{2DD3D637-A22C-42F0-83B0-64999203C5EE}" type="presParOf" srcId="{2DBA1C11-3E31-4210-AC2F-611795DB5128}" destId="{B4F03C7D-CC09-40C7-BA89-CF5ECE0FA6BD}" srcOrd="4" destOrd="0" presId="urn:microsoft.com/office/officeart/2005/8/layout/process4"/>
    <dgm:cxn modelId="{43C49180-8C9A-40F0-B11F-46726C9A54AF}" type="presParOf" srcId="{B4F03C7D-CC09-40C7-BA89-CF5ECE0FA6BD}" destId="{711212B2-17F1-4594-A393-055E6A34F1DB}" srcOrd="0" destOrd="0" presId="urn:microsoft.com/office/officeart/2005/8/layout/process4"/>
    <dgm:cxn modelId="{D90A32DA-E5EB-4E30-BBA4-1C66AF22A752}" type="presParOf" srcId="{B4F03C7D-CC09-40C7-BA89-CF5ECE0FA6BD}" destId="{CDAE3432-1E8D-4720-9C19-08DF1C19211E}" srcOrd="1" destOrd="0" presId="urn:microsoft.com/office/officeart/2005/8/layout/process4"/>
    <dgm:cxn modelId="{8DD0EEFC-92FA-4BF7-AE2D-69E9951E2A77}" type="presParOf" srcId="{B4F03C7D-CC09-40C7-BA89-CF5ECE0FA6BD}" destId="{8D2AB6CC-F336-4239-B946-DEEBD33A1D09}" srcOrd="2" destOrd="0" presId="urn:microsoft.com/office/officeart/2005/8/layout/process4"/>
    <dgm:cxn modelId="{760D6D61-6C02-462E-BF1C-9823FD0FDF63}" type="presParOf" srcId="{8D2AB6CC-F336-4239-B946-DEEBD33A1D09}" destId="{9391A98F-ADF5-494D-9272-5AC426A5E82D}"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70E597-0030-413F-9D06-C688EC34C6CE}" type="doc">
      <dgm:prSet loTypeId="urn:microsoft.com/office/officeart/2005/8/layout/process4" loCatId="list" qsTypeId="urn:microsoft.com/office/officeart/2005/8/quickstyle/simple2" qsCatId="simple" csTypeId="urn:microsoft.com/office/officeart/2005/8/colors/accent1_2" csCatId="accent1" phldr="1"/>
      <dgm:spPr/>
      <dgm:t>
        <a:bodyPr/>
        <a:lstStyle/>
        <a:p>
          <a:endParaRPr lang="es-ES"/>
        </a:p>
      </dgm:t>
    </dgm:pt>
    <dgm:pt modelId="{BE5199CB-B793-4D4E-89D1-2287DB981E87}">
      <dgm:prSet phldrT="[Texto]" custT="1">
        <dgm:style>
          <a:lnRef idx="1">
            <a:schemeClr val="accent4"/>
          </a:lnRef>
          <a:fillRef idx="2">
            <a:schemeClr val="accent4"/>
          </a:fillRef>
          <a:effectRef idx="1">
            <a:schemeClr val="accent4"/>
          </a:effectRef>
          <a:fontRef idx="minor">
            <a:schemeClr val="dk1"/>
          </a:fontRef>
        </dgm:style>
      </dgm:prSet>
      <dgm:spPr/>
      <dgm:t>
        <a:bodyPr/>
        <a:lstStyle/>
        <a:p>
          <a:r>
            <a:rPr lang="es-ES" sz="1400" b="1" i="1" dirty="0" smtClean="0"/>
            <a:t>Fallas técnicas que interrumpen las clases</a:t>
          </a:r>
          <a:r>
            <a:rPr lang="es-ES" sz="3400" b="1" i="1" dirty="0" smtClean="0"/>
            <a:t>. </a:t>
          </a:r>
          <a:endParaRPr lang="es-ES" sz="3400" b="1" i="1" dirty="0"/>
        </a:p>
      </dgm:t>
    </dgm:pt>
    <dgm:pt modelId="{04B4ACF8-1893-4596-A6B2-3D3C282DF066}" type="parTrans" cxnId="{A7FD3D3E-D26C-495E-A64B-AC6B0288F38E}">
      <dgm:prSet/>
      <dgm:spPr/>
      <dgm:t>
        <a:bodyPr/>
        <a:lstStyle/>
        <a:p>
          <a:endParaRPr lang="es-ES"/>
        </a:p>
      </dgm:t>
    </dgm:pt>
    <dgm:pt modelId="{992D3025-718A-414B-9A7E-A70B849D51EC}" type="sibTrans" cxnId="{A7FD3D3E-D26C-495E-A64B-AC6B0288F38E}">
      <dgm:prSet/>
      <dgm:spPr/>
      <dgm:t>
        <a:bodyPr/>
        <a:lstStyle/>
        <a:p>
          <a:endParaRPr lang="es-ES"/>
        </a:p>
      </dgm:t>
    </dgm:pt>
    <dgm:pt modelId="{6F111E8E-DB67-4421-BC31-E72DE077CCDF}">
      <dgm:prSet phldrT="[Texto]" custT="1">
        <dgm:style>
          <a:lnRef idx="1">
            <a:schemeClr val="accent4"/>
          </a:lnRef>
          <a:fillRef idx="2">
            <a:schemeClr val="accent4"/>
          </a:fillRef>
          <a:effectRef idx="1">
            <a:schemeClr val="accent4"/>
          </a:effectRef>
          <a:fontRef idx="minor">
            <a:schemeClr val="dk1"/>
          </a:fontRef>
        </dgm:style>
      </dgm:prSet>
      <dgm:spPr/>
      <dgm:t>
        <a:bodyPr/>
        <a:lstStyle/>
        <a:p>
          <a:r>
            <a:rPr lang="es-ES" sz="1400" dirty="0" smtClean="0"/>
            <a:t>La poca disposición de los docentes universitarios de incorporarse a la innovación de la educación virtual.</a:t>
          </a:r>
          <a:endParaRPr lang="es-ES" sz="1400" dirty="0"/>
        </a:p>
      </dgm:t>
    </dgm:pt>
    <dgm:pt modelId="{5680EF7D-AB78-4ED5-9D29-F7DB0A08CFDC}" type="parTrans" cxnId="{89FF2E40-076B-4D59-83D5-1922120D6541}">
      <dgm:prSet/>
      <dgm:spPr/>
      <dgm:t>
        <a:bodyPr/>
        <a:lstStyle/>
        <a:p>
          <a:endParaRPr lang="es-ES"/>
        </a:p>
      </dgm:t>
    </dgm:pt>
    <dgm:pt modelId="{02E506A6-079A-4AB5-8FBE-794250DD6B41}" type="sibTrans" cxnId="{89FF2E40-076B-4D59-83D5-1922120D6541}">
      <dgm:prSet/>
      <dgm:spPr/>
      <dgm:t>
        <a:bodyPr/>
        <a:lstStyle/>
        <a:p>
          <a:endParaRPr lang="es-ES"/>
        </a:p>
      </dgm:t>
    </dgm:pt>
    <dgm:pt modelId="{38B1ED86-C9D6-4244-B17C-2F4D74005ED8}">
      <dgm:prSet>
        <dgm:style>
          <a:lnRef idx="1">
            <a:schemeClr val="accent4"/>
          </a:lnRef>
          <a:fillRef idx="2">
            <a:schemeClr val="accent4"/>
          </a:fillRef>
          <a:effectRef idx="1">
            <a:schemeClr val="accent4"/>
          </a:effectRef>
          <a:fontRef idx="minor">
            <a:schemeClr val="dk1"/>
          </a:fontRef>
        </dgm:style>
      </dgm:prSet>
      <dgm:spPr/>
      <dgm:t>
        <a:bodyPr/>
        <a:lstStyle/>
        <a:p>
          <a:r>
            <a:rPr lang="es-ES" dirty="0" smtClean="0"/>
            <a:t>Falta de una estructura pedagógica adecuada, diseñada intencionalmente teniendo en cuenta los procesos cognitivos y las formas de aprender de los estudiantes.</a:t>
          </a:r>
          <a:endParaRPr lang="es-ES" dirty="0"/>
        </a:p>
      </dgm:t>
    </dgm:pt>
    <dgm:pt modelId="{7D34BDC6-9286-4912-AEE8-91252C179F8E}" type="parTrans" cxnId="{D642DDDA-0F34-40F2-8249-81682171B2C8}">
      <dgm:prSet/>
      <dgm:spPr/>
      <dgm:t>
        <a:bodyPr/>
        <a:lstStyle/>
        <a:p>
          <a:endParaRPr lang="es-ES"/>
        </a:p>
      </dgm:t>
    </dgm:pt>
    <dgm:pt modelId="{8F5BD277-159F-4C79-98A2-3E8923CD4B8A}" type="sibTrans" cxnId="{D642DDDA-0F34-40F2-8249-81682171B2C8}">
      <dgm:prSet/>
      <dgm:spPr/>
      <dgm:t>
        <a:bodyPr/>
        <a:lstStyle/>
        <a:p>
          <a:endParaRPr lang="es-ES"/>
        </a:p>
      </dgm:t>
    </dgm:pt>
    <dgm:pt modelId="{4986D8BE-A247-4829-A198-E1E7CF376B28}">
      <dgm:prSet>
        <dgm:style>
          <a:lnRef idx="1">
            <a:schemeClr val="accent3"/>
          </a:lnRef>
          <a:fillRef idx="2">
            <a:schemeClr val="accent3"/>
          </a:fillRef>
          <a:effectRef idx="1">
            <a:schemeClr val="accent3"/>
          </a:effectRef>
          <a:fontRef idx="minor">
            <a:schemeClr val="dk1"/>
          </a:fontRef>
        </dgm:style>
      </dgm:prSet>
      <dgm:spPr/>
      <dgm:t>
        <a:bodyPr/>
        <a:lstStyle/>
        <a:p>
          <a:r>
            <a:rPr lang="es-ES" dirty="0" smtClean="0"/>
            <a:t>La tendencia a trabajar cualquier aspecto o contenido de forma virtual, dejando de lado el uso de medios más sencillos como el retroproyector.</a:t>
          </a:r>
          <a:endParaRPr lang="es-ES" dirty="0"/>
        </a:p>
      </dgm:t>
    </dgm:pt>
    <dgm:pt modelId="{466E79A5-3842-4351-96B7-67555CD2EF30}" type="parTrans" cxnId="{8C312CD2-8429-427B-B35F-3FCFAC51573F}">
      <dgm:prSet/>
      <dgm:spPr/>
      <dgm:t>
        <a:bodyPr/>
        <a:lstStyle/>
        <a:p>
          <a:endParaRPr lang="es-ES"/>
        </a:p>
      </dgm:t>
    </dgm:pt>
    <dgm:pt modelId="{6BB8B208-EDE0-4348-B26B-F45250A1C8AD}" type="sibTrans" cxnId="{8C312CD2-8429-427B-B35F-3FCFAC51573F}">
      <dgm:prSet/>
      <dgm:spPr/>
      <dgm:t>
        <a:bodyPr/>
        <a:lstStyle/>
        <a:p>
          <a:endParaRPr lang="es-ES"/>
        </a:p>
      </dgm:t>
    </dgm:pt>
    <dgm:pt modelId="{9452AB99-684C-4BCA-8C04-F46E8435CBE9}">
      <dgm:prSet custT="1">
        <dgm:style>
          <a:lnRef idx="1">
            <a:schemeClr val="accent4"/>
          </a:lnRef>
          <a:fillRef idx="2">
            <a:schemeClr val="accent4"/>
          </a:fillRef>
          <a:effectRef idx="1">
            <a:schemeClr val="accent4"/>
          </a:effectRef>
          <a:fontRef idx="minor">
            <a:schemeClr val="dk1"/>
          </a:fontRef>
        </dgm:style>
      </dgm:prSet>
      <dgm:spPr/>
      <dgm:t>
        <a:bodyPr/>
        <a:lstStyle/>
        <a:p>
          <a:r>
            <a:rPr lang="es-ES" sz="1300" dirty="0" smtClean="0"/>
            <a:t>No se destine un presupuesto para el mantenimiento de los proyectos virtuales, porque esto incurre que hay que crear telecentros que son lugares que la misma universidad va ofertar para aquellos alumnos que no tiene tecnología y puedan ir a los telecentros de la universidad.</a:t>
          </a:r>
          <a:endParaRPr lang="es-ES" sz="1300" dirty="0"/>
        </a:p>
      </dgm:t>
    </dgm:pt>
    <dgm:pt modelId="{80B69119-2DE4-41C7-8D74-FB21F7466F12}" type="parTrans" cxnId="{AA9A05F0-95B0-4625-89B2-AE990A31F273}">
      <dgm:prSet/>
      <dgm:spPr/>
      <dgm:t>
        <a:bodyPr/>
        <a:lstStyle/>
        <a:p>
          <a:endParaRPr lang="es-ES"/>
        </a:p>
      </dgm:t>
    </dgm:pt>
    <dgm:pt modelId="{5D4137B7-402B-4EC5-BCBA-0B5CED45424A}" type="sibTrans" cxnId="{AA9A05F0-95B0-4625-89B2-AE990A31F273}">
      <dgm:prSet/>
      <dgm:spPr/>
      <dgm:t>
        <a:bodyPr/>
        <a:lstStyle/>
        <a:p>
          <a:endParaRPr lang="es-ES"/>
        </a:p>
      </dgm:t>
    </dgm:pt>
    <dgm:pt modelId="{2DBA1C11-3E31-4210-AC2F-611795DB5128}" type="pres">
      <dgm:prSet presAssocID="{BE70E597-0030-413F-9D06-C688EC34C6CE}" presName="Name0" presStyleCnt="0">
        <dgm:presLayoutVars>
          <dgm:dir/>
          <dgm:animLvl val="lvl"/>
          <dgm:resizeHandles val="exact"/>
        </dgm:presLayoutVars>
      </dgm:prSet>
      <dgm:spPr/>
      <dgm:t>
        <a:bodyPr/>
        <a:lstStyle/>
        <a:p>
          <a:endParaRPr lang="es-ES"/>
        </a:p>
      </dgm:t>
    </dgm:pt>
    <dgm:pt modelId="{09806D6D-D416-4CE3-8A01-9480F08B3E57}" type="pres">
      <dgm:prSet presAssocID="{6F111E8E-DB67-4421-BC31-E72DE077CCDF}" presName="boxAndChildren" presStyleCnt="0"/>
      <dgm:spPr/>
    </dgm:pt>
    <dgm:pt modelId="{86A74BFC-D54C-4F85-A7BD-02ED382740EA}" type="pres">
      <dgm:prSet presAssocID="{6F111E8E-DB67-4421-BC31-E72DE077CCDF}" presName="parentTextBox" presStyleLbl="node1" presStyleIdx="0" presStyleCnt="5"/>
      <dgm:spPr/>
      <dgm:t>
        <a:bodyPr/>
        <a:lstStyle/>
        <a:p>
          <a:endParaRPr lang="es-ES"/>
        </a:p>
      </dgm:t>
    </dgm:pt>
    <dgm:pt modelId="{9C78B80D-AFB3-4A85-A391-643B7515D363}" type="pres">
      <dgm:prSet presAssocID="{5D4137B7-402B-4EC5-BCBA-0B5CED45424A}" presName="sp" presStyleCnt="0"/>
      <dgm:spPr/>
    </dgm:pt>
    <dgm:pt modelId="{9BA69960-1281-46D7-9BBA-A3B76ECDE287}" type="pres">
      <dgm:prSet presAssocID="{9452AB99-684C-4BCA-8C04-F46E8435CBE9}" presName="arrowAndChildren" presStyleCnt="0"/>
      <dgm:spPr/>
    </dgm:pt>
    <dgm:pt modelId="{EA5CD61E-BFB0-4F59-AA33-5B1ED122C49A}" type="pres">
      <dgm:prSet presAssocID="{9452AB99-684C-4BCA-8C04-F46E8435CBE9}" presName="parentTextArrow" presStyleLbl="node1" presStyleIdx="1" presStyleCnt="5"/>
      <dgm:spPr/>
      <dgm:t>
        <a:bodyPr/>
        <a:lstStyle/>
        <a:p>
          <a:endParaRPr lang="es-ES"/>
        </a:p>
      </dgm:t>
    </dgm:pt>
    <dgm:pt modelId="{1F83AEEB-142C-4C1B-AC85-66B0CA65BECE}" type="pres">
      <dgm:prSet presAssocID="{8F5BD277-159F-4C79-98A2-3E8923CD4B8A}" presName="sp" presStyleCnt="0"/>
      <dgm:spPr/>
    </dgm:pt>
    <dgm:pt modelId="{E9C9D330-2918-49E1-B3CC-D686706E9919}" type="pres">
      <dgm:prSet presAssocID="{38B1ED86-C9D6-4244-B17C-2F4D74005ED8}" presName="arrowAndChildren" presStyleCnt="0"/>
      <dgm:spPr/>
    </dgm:pt>
    <dgm:pt modelId="{FD315A3D-1F4F-4E56-A819-B3A34523A357}" type="pres">
      <dgm:prSet presAssocID="{38B1ED86-C9D6-4244-B17C-2F4D74005ED8}" presName="parentTextArrow" presStyleLbl="node1" presStyleIdx="2" presStyleCnt="5"/>
      <dgm:spPr/>
      <dgm:t>
        <a:bodyPr/>
        <a:lstStyle/>
        <a:p>
          <a:endParaRPr lang="es-ES"/>
        </a:p>
      </dgm:t>
    </dgm:pt>
    <dgm:pt modelId="{729B04DF-B59C-4661-9AB8-581DB5B36C61}" type="pres">
      <dgm:prSet presAssocID="{6BB8B208-EDE0-4348-B26B-F45250A1C8AD}" presName="sp" presStyleCnt="0"/>
      <dgm:spPr/>
    </dgm:pt>
    <dgm:pt modelId="{DBA9B869-EB67-4D69-87BF-1B94316B153A}" type="pres">
      <dgm:prSet presAssocID="{4986D8BE-A247-4829-A198-E1E7CF376B28}" presName="arrowAndChildren" presStyleCnt="0"/>
      <dgm:spPr/>
    </dgm:pt>
    <dgm:pt modelId="{4B0A8DE8-622F-402F-B3D1-72A4BA6C03B2}" type="pres">
      <dgm:prSet presAssocID="{4986D8BE-A247-4829-A198-E1E7CF376B28}" presName="parentTextArrow" presStyleLbl="node1" presStyleIdx="3" presStyleCnt="5"/>
      <dgm:spPr/>
      <dgm:t>
        <a:bodyPr/>
        <a:lstStyle/>
        <a:p>
          <a:endParaRPr lang="es-ES"/>
        </a:p>
      </dgm:t>
    </dgm:pt>
    <dgm:pt modelId="{0345E927-CB71-4D15-8505-413D3FA827A2}" type="pres">
      <dgm:prSet presAssocID="{992D3025-718A-414B-9A7E-A70B849D51EC}" presName="sp" presStyleCnt="0"/>
      <dgm:spPr/>
    </dgm:pt>
    <dgm:pt modelId="{B4F03C7D-CC09-40C7-BA89-CF5ECE0FA6BD}" type="pres">
      <dgm:prSet presAssocID="{BE5199CB-B793-4D4E-89D1-2287DB981E87}" presName="arrowAndChildren" presStyleCnt="0"/>
      <dgm:spPr/>
    </dgm:pt>
    <dgm:pt modelId="{711212B2-17F1-4594-A393-055E6A34F1DB}" type="pres">
      <dgm:prSet presAssocID="{BE5199CB-B793-4D4E-89D1-2287DB981E87}" presName="parentTextArrow" presStyleLbl="node1" presStyleIdx="4" presStyleCnt="5"/>
      <dgm:spPr/>
      <dgm:t>
        <a:bodyPr/>
        <a:lstStyle/>
        <a:p>
          <a:endParaRPr lang="es-ES"/>
        </a:p>
      </dgm:t>
    </dgm:pt>
  </dgm:ptLst>
  <dgm:cxnLst>
    <dgm:cxn modelId="{8C312CD2-8429-427B-B35F-3FCFAC51573F}" srcId="{BE70E597-0030-413F-9D06-C688EC34C6CE}" destId="{4986D8BE-A247-4829-A198-E1E7CF376B28}" srcOrd="1" destOrd="0" parTransId="{466E79A5-3842-4351-96B7-67555CD2EF30}" sibTransId="{6BB8B208-EDE0-4348-B26B-F45250A1C8AD}"/>
    <dgm:cxn modelId="{AA9A05F0-95B0-4625-89B2-AE990A31F273}" srcId="{BE70E597-0030-413F-9D06-C688EC34C6CE}" destId="{9452AB99-684C-4BCA-8C04-F46E8435CBE9}" srcOrd="3" destOrd="0" parTransId="{80B69119-2DE4-41C7-8D74-FB21F7466F12}" sibTransId="{5D4137B7-402B-4EC5-BCBA-0B5CED45424A}"/>
    <dgm:cxn modelId="{8FEA4E66-15C7-444F-ADCF-90477D72E319}" type="presOf" srcId="{9452AB99-684C-4BCA-8C04-F46E8435CBE9}" destId="{EA5CD61E-BFB0-4F59-AA33-5B1ED122C49A}" srcOrd="0" destOrd="0" presId="urn:microsoft.com/office/officeart/2005/8/layout/process4"/>
    <dgm:cxn modelId="{89FF2E40-076B-4D59-83D5-1922120D6541}" srcId="{BE70E597-0030-413F-9D06-C688EC34C6CE}" destId="{6F111E8E-DB67-4421-BC31-E72DE077CCDF}" srcOrd="4" destOrd="0" parTransId="{5680EF7D-AB78-4ED5-9D29-F7DB0A08CFDC}" sibTransId="{02E506A6-079A-4AB5-8FBE-794250DD6B41}"/>
    <dgm:cxn modelId="{4ECBC7AF-D701-405A-B467-CB0DCD303C53}" type="presOf" srcId="{BE5199CB-B793-4D4E-89D1-2287DB981E87}" destId="{711212B2-17F1-4594-A393-055E6A34F1DB}" srcOrd="0" destOrd="0" presId="urn:microsoft.com/office/officeart/2005/8/layout/process4"/>
    <dgm:cxn modelId="{C5E19DDF-D13B-4B55-8600-559CB48E2D15}" type="presOf" srcId="{38B1ED86-C9D6-4244-B17C-2F4D74005ED8}" destId="{FD315A3D-1F4F-4E56-A819-B3A34523A357}" srcOrd="0" destOrd="0" presId="urn:microsoft.com/office/officeart/2005/8/layout/process4"/>
    <dgm:cxn modelId="{A7FD3D3E-D26C-495E-A64B-AC6B0288F38E}" srcId="{BE70E597-0030-413F-9D06-C688EC34C6CE}" destId="{BE5199CB-B793-4D4E-89D1-2287DB981E87}" srcOrd="0" destOrd="0" parTransId="{04B4ACF8-1893-4596-A6B2-3D3C282DF066}" sibTransId="{992D3025-718A-414B-9A7E-A70B849D51EC}"/>
    <dgm:cxn modelId="{9449ED2B-FEB6-4B99-BEED-5A15A1937F64}" type="presOf" srcId="{6F111E8E-DB67-4421-BC31-E72DE077CCDF}" destId="{86A74BFC-D54C-4F85-A7BD-02ED382740EA}" srcOrd="0" destOrd="0" presId="urn:microsoft.com/office/officeart/2005/8/layout/process4"/>
    <dgm:cxn modelId="{D642DDDA-0F34-40F2-8249-81682171B2C8}" srcId="{BE70E597-0030-413F-9D06-C688EC34C6CE}" destId="{38B1ED86-C9D6-4244-B17C-2F4D74005ED8}" srcOrd="2" destOrd="0" parTransId="{7D34BDC6-9286-4912-AEE8-91252C179F8E}" sibTransId="{8F5BD277-159F-4C79-98A2-3E8923CD4B8A}"/>
    <dgm:cxn modelId="{5DF5135B-F341-4D21-9281-0CB08A7416A5}" type="presOf" srcId="{BE70E597-0030-413F-9D06-C688EC34C6CE}" destId="{2DBA1C11-3E31-4210-AC2F-611795DB5128}" srcOrd="0" destOrd="0" presId="urn:microsoft.com/office/officeart/2005/8/layout/process4"/>
    <dgm:cxn modelId="{1F8DA60B-93E1-4FC4-BCD0-33293A6224BA}" type="presOf" srcId="{4986D8BE-A247-4829-A198-E1E7CF376B28}" destId="{4B0A8DE8-622F-402F-B3D1-72A4BA6C03B2}" srcOrd="0" destOrd="0" presId="urn:microsoft.com/office/officeart/2005/8/layout/process4"/>
    <dgm:cxn modelId="{18D93922-58A2-4211-B69B-12651AA4BB1D}" type="presParOf" srcId="{2DBA1C11-3E31-4210-AC2F-611795DB5128}" destId="{09806D6D-D416-4CE3-8A01-9480F08B3E57}" srcOrd="0" destOrd="0" presId="urn:microsoft.com/office/officeart/2005/8/layout/process4"/>
    <dgm:cxn modelId="{D8B24F6B-B16D-4003-B046-9D01308A397F}" type="presParOf" srcId="{09806D6D-D416-4CE3-8A01-9480F08B3E57}" destId="{86A74BFC-D54C-4F85-A7BD-02ED382740EA}" srcOrd="0" destOrd="0" presId="urn:microsoft.com/office/officeart/2005/8/layout/process4"/>
    <dgm:cxn modelId="{6C91787C-D82F-4AC9-B976-9CF6FE709144}" type="presParOf" srcId="{2DBA1C11-3E31-4210-AC2F-611795DB5128}" destId="{9C78B80D-AFB3-4A85-A391-643B7515D363}" srcOrd="1" destOrd="0" presId="urn:microsoft.com/office/officeart/2005/8/layout/process4"/>
    <dgm:cxn modelId="{8207E347-F2C0-4966-8CD9-EC9BFFE7828F}" type="presParOf" srcId="{2DBA1C11-3E31-4210-AC2F-611795DB5128}" destId="{9BA69960-1281-46D7-9BBA-A3B76ECDE287}" srcOrd="2" destOrd="0" presId="urn:microsoft.com/office/officeart/2005/8/layout/process4"/>
    <dgm:cxn modelId="{9ED31950-B16E-48F8-8467-B4140D9F1A00}" type="presParOf" srcId="{9BA69960-1281-46D7-9BBA-A3B76ECDE287}" destId="{EA5CD61E-BFB0-4F59-AA33-5B1ED122C49A}" srcOrd="0" destOrd="0" presId="urn:microsoft.com/office/officeart/2005/8/layout/process4"/>
    <dgm:cxn modelId="{383CC63A-5A9D-4C72-AF30-D261EB4A8B12}" type="presParOf" srcId="{2DBA1C11-3E31-4210-AC2F-611795DB5128}" destId="{1F83AEEB-142C-4C1B-AC85-66B0CA65BECE}" srcOrd="3" destOrd="0" presId="urn:microsoft.com/office/officeart/2005/8/layout/process4"/>
    <dgm:cxn modelId="{512BA92A-1399-45BB-B250-677C91D9403A}" type="presParOf" srcId="{2DBA1C11-3E31-4210-AC2F-611795DB5128}" destId="{E9C9D330-2918-49E1-B3CC-D686706E9919}" srcOrd="4" destOrd="0" presId="urn:microsoft.com/office/officeart/2005/8/layout/process4"/>
    <dgm:cxn modelId="{396CE241-A76C-4199-AA82-2C70D7EE8E29}" type="presParOf" srcId="{E9C9D330-2918-49E1-B3CC-D686706E9919}" destId="{FD315A3D-1F4F-4E56-A819-B3A34523A357}" srcOrd="0" destOrd="0" presId="urn:microsoft.com/office/officeart/2005/8/layout/process4"/>
    <dgm:cxn modelId="{7F7231A6-A3C9-401F-A7BB-B513FC4A9B07}" type="presParOf" srcId="{2DBA1C11-3E31-4210-AC2F-611795DB5128}" destId="{729B04DF-B59C-4661-9AB8-581DB5B36C61}" srcOrd="5" destOrd="0" presId="urn:microsoft.com/office/officeart/2005/8/layout/process4"/>
    <dgm:cxn modelId="{9F35FA9F-012C-4891-BA67-BAC2D1EF6F39}" type="presParOf" srcId="{2DBA1C11-3E31-4210-AC2F-611795DB5128}" destId="{DBA9B869-EB67-4D69-87BF-1B94316B153A}" srcOrd="6" destOrd="0" presId="urn:microsoft.com/office/officeart/2005/8/layout/process4"/>
    <dgm:cxn modelId="{147ACB48-5813-4922-9C23-DCF7DDD1B04C}" type="presParOf" srcId="{DBA9B869-EB67-4D69-87BF-1B94316B153A}" destId="{4B0A8DE8-622F-402F-B3D1-72A4BA6C03B2}" srcOrd="0" destOrd="0" presId="urn:microsoft.com/office/officeart/2005/8/layout/process4"/>
    <dgm:cxn modelId="{901B6870-68D4-4BAC-8C29-D5B4808972C3}" type="presParOf" srcId="{2DBA1C11-3E31-4210-AC2F-611795DB5128}" destId="{0345E927-CB71-4D15-8505-413D3FA827A2}" srcOrd="7" destOrd="0" presId="urn:microsoft.com/office/officeart/2005/8/layout/process4"/>
    <dgm:cxn modelId="{85AC2DF5-58BA-48E1-BC41-DE91ACF054A0}" type="presParOf" srcId="{2DBA1C11-3E31-4210-AC2F-611795DB5128}" destId="{B4F03C7D-CC09-40C7-BA89-CF5ECE0FA6BD}" srcOrd="8" destOrd="0" presId="urn:microsoft.com/office/officeart/2005/8/layout/process4"/>
    <dgm:cxn modelId="{253FC4A9-6229-4A37-99B8-7D809E010242}" type="presParOf" srcId="{B4F03C7D-CC09-40C7-BA89-CF5ECE0FA6BD}" destId="{711212B2-17F1-4594-A393-055E6A34F1DB}"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785E6A-DB96-4CD9-8F47-E90B57163958}">
      <dsp:nvSpPr>
        <dsp:cNvPr id="0" name=""/>
        <dsp:cNvSpPr/>
      </dsp:nvSpPr>
      <dsp:spPr>
        <a:xfrm>
          <a:off x="743752" y="0"/>
          <a:ext cx="4064000" cy="4064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78BF10-1CE3-4AB2-8F97-F3621AB4172F}">
      <dsp:nvSpPr>
        <dsp:cNvPr id="0" name=""/>
        <dsp:cNvSpPr/>
      </dsp:nvSpPr>
      <dsp:spPr>
        <a:xfrm>
          <a:off x="2743199" y="408582"/>
          <a:ext cx="2641600" cy="96202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kern="1200" dirty="0" smtClean="0"/>
            <a:t>Comienzo de la educación virtual </a:t>
          </a:r>
          <a:endParaRPr lang="es-ES" sz="2500" kern="1200" dirty="0"/>
        </a:p>
      </dsp:txBody>
      <dsp:txXfrm>
        <a:off x="2743199" y="408582"/>
        <a:ext cx="2641600" cy="962025"/>
      </dsp:txXfrm>
    </dsp:sp>
    <dsp:sp modelId="{E944A8F9-E913-4728-98D3-A0976C137094}">
      <dsp:nvSpPr>
        <dsp:cNvPr id="0" name=""/>
        <dsp:cNvSpPr/>
      </dsp:nvSpPr>
      <dsp:spPr>
        <a:xfrm>
          <a:off x="2743199" y="1490860"/>
          <a:ext cx="2641600" cy="96202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kern="1200" dirty="0" smtClean="0"/>
            <a:t>Ofrecerá educación virtual</a:t>
          </a:r>
          <a:endParaRPr lang="es-ES" sz="2500" kern="1200" dirty="0"/>
        </a:p>
      </dsp:txBody>
      <dsp:txXfrm>
        <a:off x="2743199" y="1490860"/>
        <a:ext cx="2641600" cy="962025"/>
      </dsp:txXfrm>
    </dsp:sp>
    <dsp:sp modelId="{87EE7631-3CFC-4230-875A-14BBD8F2E427}">
      <dsp:nvSpPr>
        <dsp:cNvPr id="0" name=""/>
        <dsp:cNvSpPr/>
      </dsp:nvSpPr>
      <dsp:spPr>
        <a:xfrm>
          <a:off x="2743199" y="2573139"/>
          <a:ext cx="2641600" cy="96202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kern="1200" dirty="0" smtClean="0"/>
            <a:t>Construirá una aula e-</a:t>
          </a:r>
          <a:r>
            <a:rPr lang="es-ES" sz="2500" kern="1200" dirty="0" err="1" smtClean="0"/>
            <a:t>learning</a:t>
          </a:r>
          <a:endParaRPr lang="es-ES" sz="2500" kern="1200" dirty="0"/>
        </a:p>
      </dsp:txBody>
      <dsp:txXfrm>
        <a:off x="2743199" y="2573139"/>
        <a:ext cx="2641600" cy="96202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B1B09A3-4B4C-4568-A8BE-2D4A7F9F8182}">
      <dsp:nvSpPr>
        <dsp:cNvPr id="0" name=""/>
        <dsp:cNvSpPr/>
      </dsp:nvSpPr>
      <dsp:spPr>
        <a:xfrm>
          <a:off x="0" y="570819"/>
          <a:ext cx="8136904" cy="95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07554B-BFD3-4DF9-B7A6-6E4937BC2828}">
      <dsp:nvSpPr>
        <dsp:cNvPr id="0" name=""/>
        <dsp:cNvSpPr/>
      </dsp:nvSpPr>
      <dsp:spPr>
        <a:xfrm>
          <a:off x="406845" y="8548"/>
          <a:ext cx="5695832" cy="11231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289" tIns="0" rIns="215289" bIns="0" numCol="1" spcCol="1270" anchor="ctr" anchorCtr="0">
          <a:noAutofit/>
        </a:bodyPr>
        <a:lstStyle/>
        <a:p>
          <a:pPr lvl="0" algn="ctr" defTabSz="1111250">
            <a:lnSpc>
              <a:spcPct val="90000"/>
            </a:lnSpc>
            <a:spcBef>
              <a:spcPct val="0"/>
            </a:spcBef>
            <a:spcAft>
              <a:spcPct val="35000"/>
            </a:spcAft>
          </a:pPr>
          <a:r>
            <a:rPr lang="es-ES" sz="2500" kern="1200" dirty="0" smtClean="0"/>
            <a:t>Funcionamiento de la educación virtual</a:t>
          </a:r>
          <a:endParaRPr lang="es-ES" sz="2500" kern="1200" dirty="0"/>
        </a:p>
      </dsp:txBody>
      <dsp:txXfrm>
        <a:off x="406845" y="8548"/>
        <a:ext cx="5695832" cy="1123150"/>
      </dsp:txXfrm>
    </dsp:sp>
    <dsp:sp modelId="{499A206F-1A25-44B8-BFAC-61E93984295F}">
      <dsp:nvSpPr>
        <dsp:cNvPr id="0" name=""/>
        <dsp:cNvSpPr/>
      </dsp:nvSpPr>
      <dsp:spPr>
        <a:xfrm>
          <a:off x="0" y="2294499"/>
          <a:ext cx="8136904" cy="95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3CA6B5-B7CD-4BC7-9053-1E6ACAA3F473}">
      <dsp:nvSpPr>
        <dsp:cNvPr id="0" name=""/>
        <dsp:cNvSpPr/>
      </dsp:nvSpPr>
      <dsp:spPr>
        <a:xfrm>
          <a:off x="406845" y="1733619"/>
          <a:ext cx="5695832" cy="1121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289" tIns="0" rIns="215289" bIns="0" numCol="1" spcCol="1270" anchor="ctr" anchorCtr="0">
          <a:noAutofit/>
        </a:bodyPr>
        <a:lstStyle/>
        <a:p>
          <a:pPr lvl="0" algn="ctr" defTabSz="1111250">
            <a:lnSpc>
              <a:spcPct val="90000"/>
            </a:lnSpc>
            <a:spcBef>
              <a:spcPct val="0"/>
            </a:spcBef>
            <a:spcAft>
              <a:spcPct val="35000"/>
            </a:spcAft>
          </a:pPr>
          <a:r>
            <a:rPr lang="es-ES" sz="2500" kern="1200" dirty="0" smtClean="0"/>
            <a:t>Preparación de los docentes</a:t>
          </a:r>
          <a:endParaRPr lang="es-ES" sz="2500" kern="1200" dirty="0"/>
        </a:p>
      </dsp:txBody>
      <dsp:txXfrm>
        <a:off x="406845" y="1733619"/>
        <a:ext cx="5695832" cy="1121760"/>
      </dsp:txXfrm>
    </dsp:sp>
    <dsp:sp modelId="{259D4A8D-7FDE-414A-B031-DD29A8A128CD}">
      <dsp:nvSpPr>
        <dsp:cNvPr id="0" name=""/>
        <dsp:cNvSpPr/>
      </dsp:nvSpPr>
      <dsp:spPr>
        <a:xfrm>
          <a:off x="0" y="3912257"/>
          <a:ext cx="8136904" cy="957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80927A-8DF3-43F7-83C5-9324AD03DA59}">
      <dsp:nvSpPr>
        <dsp:cNvPr id="0" name=""/>
        <dsp:cNvSpPr/>
      </dsp:nvSpPr>
      <dsp:spPr>
        <a:xfrm>
          <a:off x="406845" y="3457299"/>
          <a:ext cx="5695832" cy="1121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289" tIns="0" rIns="215289" bIns="0" numCol="1" spcCol="1270" anchor="ctr" anchorCtr="0">
          <a:noAutofit/>
        </a:bodyPr>
        <a:lstStyle/>
        <a:p>
          <a:pPr lvl="0" algn="ctr" defTabSz="1111250">
            <a:lnSpc>
              <a:spcPct val="90000"/>
            </a:lnSpc>
            <a:spcBef>
              <a:spcPct val="0"/>
            </a:spcBef>
            <a:spcAft>
              <a:spcPct val="35000"/>
            </a:spcAft>
          </a:pPr>
          <a:r>
            <a:rPr lang="es-ES" sz="2500" kern="1200" dirty="0" smtClean="0"/>
            <a:t>Precio de la educación virtual</a:t>
          </a:r>
          <a:endParaRPr lang="es-ES" sz="2500" kern="1200" dirty="0"/>
        </a:p>
      </dsp:txBody>
      <dsp:txXfrm>
        <a:off x="406845" y="3457299"/>
        <a:ext cx="5695832" cy="112176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FEFF5E-E36F-453F-8C11-B83CF490DC0E}">
      <dsp:nvSpPr>
        <dsp:cNvPr id="0" name=""/>
        <dsp:cNvSpPr/>
      </dsp:nvSpPr>
      <dsp:spPr>
        <a:xfrm>
          <a:off x="1641459" y="726803"/>
          <a:ext cx="4864329" cy="4864329"/>
        </a:xfrm>
        <a:prstGeom prst="blockArc">
          <a:avLst>
            <a:gd name="adj1" fmla="val 9000000"/>
            <a:gd name="adj2" fmla="val 16200000"/>
            <a:gd name="adj3" fmla="val 463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A2370B0-8033-43F0-BE19-54F9938F1CD6}">
      <dsp:nvSpPr>
        <dsp:cNvPr id="0" name=""/>
        <dsp:cNvSpPr/>
      </dsp:nvSpPr>
      <dsp:spPr>
        <a:xfrm>
          <a:off x="1641459" y="944968"/>
          <a:ext cx="4864329" cy="4864329"/>
        </a:xfrm>
        <a:prstGeom prst="blockArc">
          <a:avLst>
            <a:gd name="adj1" fmla="val 1800000"/>
            <a:gd name="adj2" fmla="val 9000000"/>
            <a:gd name="adj3" fmla="val 463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C6C2240-4746-4E21-AEE7-10E40E219AF0}">
      <dsp:nvSpPr>
        <dsp:cNvPr id="0" name=""/>
        <dsp:cNvSpPr/>
      </dsp:nvSpPr>
      <dsp:spPr>
        <a:xfrm>
          <a:off x="1641459" y="726803"/>
          <a:ext cx="4864329" cy="4864329"/>
        </a:xfrm>
        <a:prstGeom prst="blockArc">
          <a:avLst>
            <a:gd name="adj1" fmla="val 16200000"/>
            <a:gd name="adj2" fmla="val 1800000"/>
            <a:gd name="adj3" fmla="val 463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577094D-35BF-4B18-91B3-2ED8F310D0CA}">
      <dsp:nvSpPr>
        <dsp:cNvPr id="0" name=""/>
        <dsp:cNvSpPr/>
      </dsp:nvSpPr>
      <dsp:spPr>
        <a:xfrm>
          <a:off x="2732762" y="1850278"/>
          <a:ext cx="2681723" cy="2617379"/>
        </a:xfrm>
        <a:prstGeom prst="ellipse">
          <a:avLst/>
        </a:prstGeom>
        <a:gradFill rotWithShape="1">
          <a:gsLst>
            <a:gs pos="0">
              <a:schemeClr val="accent2">
                <a:tint val="100000"/>
                <a:shade val="100000"/>
                <a:hueMod val="100000"/>
                <a:satMod val="100000"/>
              </a:schemeClr>
            </a:gs>
            <a:gs pos="50000">
              <a:schemeClr val="accent2">
                <a:tint val="25000"/>
                <a:shade val="100000"/>
                <a:hueMod val="100000"/>
                <a:satMod val="100000"/>
              </a:schemeClr>
            </a:gs>
            <a:gs pos="100000">
              <a:schemeClr val="accent2">
                <a:tint val="100000"/>
                <a:shade val="100000"/>
                <a:hueMod val="100000"/>
                <a:satMod val="100000"/>
              </a:schemeClr>
            </a:gs>
          </a:gsLst>
          <a:lin ang="5400000" scaled="1"/>
        </a:gradFill>
        <a:ln w="12700" cap="flat" cmpd="sng" algn="ctr">
          <a:solidFill>
            <a:schemeClr val="accent2"/>
          </a:solidFill>
          <a:prstDash val="solid"/>
        </a:ln>
        <a:effectLst>
          <a:outerShdw blurRad="38100" dist="25400" dir="5400000" algn="br" rotWithShape="0">
            <a:srgbClr val="000000">
              <a:alpha val="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b="1" kern="1200" dirty="0" smtClean="0"/>
            <a:t>Universidades de Honduras tanto públicas como privadas cuenta con la modalidad virtual de Educación  en Honduras</a:t>
          </a:r>
          <a:endParaRPr lang="es-ES" sz="1500" kern="1200" dirty="0"/>
        </a:p>
      </dsp:txBody>
      <dsp:txXfrm>
        <a:off x="2732762" y="1850278"/>
        <a:ext cx="2681723" cy="2617379"/>
      </dsp:txXfrm>
    </dsp:sp>
    <dsp:sp modelId="{2BFFFA52-476F-48D4-BD40-CDC4121610DD}">
      <dsp:nvSpPr>
        <dsp:cNvPr id="0" name=""/>
        <dsp:cNvSpPr/>
      </dsp:nvSpPr>
      <dsp:spPr>
        <a:xfrm>
          <a:off x="3291122" y="641"/>
          <a:ext cx="1565003" cy="1565003"/>
        </a:xfrm>
        <a:prstGeom prst="ellipse">
          <a:avLst/>
        </a:prstGeom>
        <a:gradFill rotWithShape="1">
          <a:gsLst>
            <a:gs pos="0">
              <a:schemeClr val="accent2">
                <a:tint val="100000"/>
                <a:shade val="100000"/>
                <a:hueMod val="100000"/>
                <a:satMod val="100000"/>
              </a:schemeClr>
            </a:gs>
            <a:gs pos="50000">
              <a:schemeClr val="accent2">
                <a:tint val="25000"/>
                <a:shade val="100000"/>
                <a:hueMod val="100000"/>
                <a:satMod val="100000"/>
              </a:schemeClr>
            </a:gs>
            <a:gs pos="100000">
              <a:schemeClr val="accent2">
                <a:tint val="100000"/>
                <a:shade val="100000"/>
                <a:hueMod val="100000"/>
                <a:satMod val="100000"/>
              </a:schemeClr>
            </a:gs>
          </a:gsLst>
          <a:lin ang="5400000" scaled="1"/>
        </a:gradFill>
        <a:ln w="12700" cap="flat" cmpd="sng" algn="ctr">
          <a:solidFill>
            <a:schemeClr val="accent2"/>
          </a:solidFill>
          <a:prstDash val="solid"/>
        </a:ln>
        <a:effectLst>
          <a:outerShdw blurRad="38100" dist="25400" dir="5400000" algn="br" rotWithShape="0">
            <a:srgbClr val="000000">
              <a:alpha val="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t>Universidad Nacional Autónoma de Honduras (UNAH-VS) </a:t>
          </a:r>
          <a:endParaRPr lang="es-ES" sz="1200" kern="1200" dirty="0"/>
        </a:p>
      </dsp:txBody>
      <dsp:txXfrm>
        <a:off x="3291122" y="641"/>
        <a:ext cx="1565003" cy="1565003"/>
      </dsp:txXfrm>
    </dsp:sp>
    <dsp:sp modelId="{254EA862-1623-43AB-91F1-7F8696B87CE9}">
      <dsp:nvSpPr>
        <dsp:cNvPr id="0" name=""/>
        <dsp:cNvSpPr/>
      </dsp:nvSpPr>
      <dsp:spPr>
        <a:xfrm>
          <a:off x="5348646" y="3564378"/>
          <a:ext cx="1565003" cy="1565003"/>
        </a:xfrm>
        <a:prstGeom prst="ellipse">
          <a:avLst/>
        </a:prstGeom>
        <a:gradFill rotWithShape="1">
          <a:gsLst>
            <a:gs pos="0">
              <a:schemeClr val="accent2">
                <a:tint val="100000"/>
                <a:shade val="100000"/>
                <a:hueMod val="100000"/>
                <a:satMod val="100000"/>
              </a:schemeClr>
            </a:gs>
            <a:gs pos="50000">
              <a:schemeClr val="accent2">
                <a:tint val="25000"/>
                <a:shade val="100000"/>
                <a:hueMod val="100000"/>
                <a:satMod val="100000"/>
              </a:schemeClr>
            </a:gs>
            <a:gs pos="100000">
              <a:schemeClr val="accent2">
                <a:tint val="100000"/>
                <a:shade val="100000"/>
                <a:hueMod val="100000"/>
                <a:satMod val="100000"/>
              </a:schemeClr>
            </a:gs>
          </a:gsLst>
          <a:lin ang="5400000" scaled="1"/>
        </a:gradFill>
        <a:ln w="12700" cap="flat" cmpd="sng" algn="ctr">
          <a:solidFill>
            <a:schemeClr val="accent2"/>
          </a:solidFill>
          <a:prstDash val="solid"/>
        </a:ln>
        <a:effectLst>
          <a:outerShdw blurRad="38100" dist="25400" dir="5400000" algn="br" rotWithShape="0">
            <a:srgbClr val="000000">
              <a:alpha val="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t>Universidad Tecnológica de Honduras (UTH) </a:t>
          </a:r>
          <a:endParaRPr lang="es-ES" sz="1200" kern="1200" dirty="0"/>
        </a:p>
      </dsp:txBody>
      <dsp:txXfrm>
        <a:off x="5348646" y="3564378"/>
        <a:ext cx="1565003" cy="1565003"/>
      </dsp:txXfrm>
    </dsp:sp>
    <dsp:sp modelId="{5C5A4407-DB20-4F0B-A454-A5DFEF512830}">
      <dsp:nvSpPr>
        <dsp:cNvPr id="0" name=""/>
        <dsp:cNvSpPr/>
      </dsp:nvSpPr>
      <dsp:spPr>
        <a:xfrm>
          <a:off x="1233597" y="3564378"/>
          <a:ext cx="1565003" cy="1565003"/>
        </a:xfrm>
        <a:prstGeom prst="ellipse">
          <a:avLst/>
        </a:prstGeom>
        <a:gradFill rotWithShape="1">
          <a:gsLst>
            <a:gs pos="0">
              <a:schemeClr val="accent2">
                <a:tint val="100000"/>
                <a:shade val="100000"/>
                <a:hueMod val="100000"/>
                <a:satMod val="100000"/>
              </a:schemeClr>
            </a:gs>
            <a:gs pos="50000">
              <a:schemeClr val="accent2">
                <a:tint val="25000"/>
                <a:shade val="100000"/>
                <a:hueMod val="100000"/>
                <a:satMod val="100000"/>
              </a:schemeClr>
            </a:gs>
            <a:gs pos="100000">
              <a:schemeClr val="accent2">
                <a:tint val="100000"/>
                <a:shade val="100000"/>
                <a:hueMod val="100000"/>
                <a:satMod val="100000"/>
              </a:schemeClr>
            </a:gs>
          </a:gsLst>
          <a:lin ang="5400000" scaled="1"/>
        </a:gradFill>
        <a:ln w="12700" cap="flat" cmpd="sng" algn="ctr">
          <a:solidFill>
            <a:schemeClr val="accent2"/>
          </a:solidFill>
          <a:prstDash val="solid"/>
        </a:ln>
        <a:effectLst>
          <a:outerShdw blurRad="38100" dist="25400" dir="5400000" algn="br" rotWithShape="0">
            <a:srgbClr val="000000">
              <a:alpha val="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t>La Universidad Pedagógica Nacional de Francisco Morazán (UPNFM)</a:t>
          </a:r>
          <a:r>
            <a:rPr lang="es-ES" sz="1200" kern="1200" dirty="0" smtClean="0"/>
            <a:t> </a:t>
          </a:r>
          <a:endParaRPr lang="es-ES" sz="1200" kern="1200" dirty="0"/>
        </a:p>
      </dsp:txBody>
      <dsp:txXfrm>
        <a:off x="1233597" y="3564378"/>
        <a:ext cx="1565003" cy="156500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A74BFC-D54C-4F85-A7BD-02ED382740EA}">
      <dsp:nvSpPr>
        <dsp:cNvPr id="0" name=""/>
        <dsp:cNvSpPr/>
      </dsp:nvSpPr>
      <dsp:spPr>
        <a:xfrm>
          <a:off x="0" y="3441586"/>
          <a:ext cx="8229600" cy="112960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Todos los alumnos tienen acceso a la enseñanza, no viéndose perjudicados aquellos que no pueden acudir periódicamente a clase por motivos como el trabajo, la distancia, </a:t>
          </a:r>
          <a:r>
            <a:rPr lang="es-ES" sz="2000" kern="1200" dirty="0" err="1" smtClean="0"/>
            <a:t>etc</a:t>
          </a:r>
          <a:endParaRPr lang="es-ES" sz="2000" kern="1200" dirty="0"/>
        </a:p>
      </dsp:txBody>
      <dsp:txXfrm>
        <a:off x="0" y="3441586"/>
        <a:ext cx="8229600" cy="1129605"/>
      </dsp:txXfrm>
    </dsp:sp>
    <dsp:sp modelId="{047B112E-C45F-4163-8116-A75A137C0DEA}">
      <dsp:nvSpPr>
        <dsp:cNvPr id="0" name=""/>
        <dsp:cNvSpPr/>
      </dsp:nvSpPr>
      <dsp:spPr>
        <a:xfrm rot="10800000">
          <a:off x="0" y="1721197"/>
          <a:ext cx="8229600" cy="1737333"/>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El puede estar conectado desde cualquier parte del mundo</a:t>
          </a:r>
          <a:endParaRPr lang="es-ES" sz="2000" kern="1200" dirty="0"/>
        </a:p>
      </dsp:txBody>
      <dsp:txXfrm rot="10800000">
        <a:off x="0" y="1721197"/>
        <a:ext cx="8229600" cy="1737333"/>
      </dsp:txXfrm>
    </dsp:sp>
    <dsp:sp modelId="{CDAE3432-1E8D-4720-9C19-08DF1C19211E}">
      <dsp:nvSpPr>
        <dsp:cNvPr id="0" name=""/>
        <dsp:cNvSpPr/>
      </dsp:nvSpPr>
      <dsp:spPr>
        <a:xfrm rot="10800000">
          <a:off x="0" y="0"/>
          <a:ext cx="8229600" cy="1737333"/>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es-ES" sz="3400" b="1" kern="1200" dirty="0" smtClean="0"/>
            <a:t>Ventajas para el alumno</a:t>
          </a:r>
          <a:endParaRPr lang="es-ES" sz="3400" kern="1200" dirty="0"/>
        </a:p>
      </dsp:txBody>
      <dsp:txXfrm>
        <a:off x="0" y="0"/>
        <a:ext cx="8229600" cy="609803"/>
      </dsp:txXfrm>
    </dsp:sp>
    <dsp:sp modelId="{9391A98F-ADF5-494D-9272-5AC426A5E82D}">
      <dsp:nvSpPr>
        <dsp:cNvPr id="0" name=""/>
        <dsp:cNvSpPr/>
      </dsp:nvSpPr>
      <dsp:spPr>
        <a:xfrm>
          <a:off x="0" y="610612"/>
          <a:ext cx="8229600" cy="5194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lvl="0" algn="ctr" defTabSz="1333500">
            <a:lnSpc>
              <a:spcPct val="90000"/>
            </a:lnSpc>
            <a:spcBef>
              <a:spcPct val="0"/>
            </a:spcBef>
            <a:spcAft>
              <a:spcPct val="35000"/>
            </a:spcAft>
          </a:pPr>
          <a:r>
            <a:rPr lang="es-ES" sz="3000" kern="1200" dirty="0" smtClean="0"/>
            <a:t>El alumno puede adaptarse a su horario personal.</a:t>
          </a:r>
          <a:endParaRPr lang="es-ES" sz="3000" kern="1200" dirty="0"/>
        </a:p>
      </dsp:txBody>
      <dsp:txXfrm>
        <a:off x="0" y="610612"/>
        <a:ext cx="8229600" cy="51946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A74BFC-D54C-4F85-A7BD-02ED382740EA}">
      <dsp:nvSpPr>
        <dsp:cNvPr id="0" name=""/>
        <dsp:cNvSpPr/>
      </dsp:nvSpPr>
      <dsp:spPr>
        <a:xfrm>
          <a:off x="0" y="3441586"/>
          <a:ext cx="8229600" cy="112960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S" sz="2200" kern="1200" dirty="0" smtClean="0"/>
            <a:t>Las universidades puede extender su cobertura hacia aquellas geográficas que se encuentran alejadas de los centros regionales.</a:t>
          </a:r>
          <a:endParaRPr lang="es-ES" sz="2200" kern="1200" dirty="0"/>
        </a:p>
      </dsp:txBody>
      <dsp:txXfrm>
        <a:off x="0" y="3441586"/>
        <a:ext cx="8229600" cy="1129605"/>
      </dsp:txXfrm>
    </dsp:sp>
    <dsp:sp modelId="{2E4A3A39-C146-4699-BDD8-BC4505B493B4}">
      <dsp:nvSpPr>
        <dsp:cNvPr id="0" name=""/>
        <dsp:cNvSpPr/>
      </dsp:nvSpPr>
      <dsp:spPr>
        <a:xfrm rot="10800000">
          <a:off x="0" y="1721197"/>
          <a:ext cx="8229600" cy="1737333"/>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S" sz="2200" kern="1200" dirty="0" smtClean="0"/>
            <a:t>Permite superar la calidad de los cursos presénciales.</a:t>
          </a:r>
          <a:endParaRPr lang="es-ES" sz="2200" kern="1200" dirty="0"/>
        </a:p>
      </dsp:txBody>
      <dsp:txXfrm>
        <a:off x="0" y="1721197"/>
        <a:ext cx="8229600" cy="609803"/>
      </dsp:txXfrm>
    </dsp:sp>
    <dsp:sp modelId="{8B8BD07B-6817-4BE5-877D-EE72166E8CC0}">
      <dsp:nvSpPr>
        <dsp:cNvPr id="0" name=""/>
        <dsp:cNvSpPr/>
      </dsp:nvSpPr>
      <dsp:spPr>
        <a:xfrm>
          <a:off x="0" y="2331001"/>
          <a:ext cx="8229600" cy="5194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a:lnSpc>
              <a:spcPct val="90000"/>
            </a:lnSpc>
            <a:spcBef>
              <a:spcPct val="0"/>
            </a:spcBef>
            <a:spcAft>
              <a:spcPct val="35000"/>
            </a:spcAft>
          </a:pPr>
          <a:r>
            <a:rPr lang="es-ES" sz="1700" kern="1200" dirty="0" smtClean="0"/>
            <a:t>Hay más descongestionamiento de población estudiantil en la modalidad presencial. </a:t>
          </a:r>
          <a:endParaRPr lang="es-ES" sz="1700" kern="1200" dirty="0"/>
        </a:p>
      </dsp:txBody>
      <dsp:txXfrm>
        <a:off x="0" y="2331001"/>
        <a:ext cx="8229600" cy="519462"/>
      </dsp:txXfrm>
    </dsp:sp>
    <dsp:sp modelId="{CDAE3432-1E8D-4720-9C19-08DF1C19211E}">
      <dsp:nvSpPr>
        <dsp:cNvPr id="0" name=""/>
        <dsp:cNvSpPr/>
      </dsp:nvSpPr>
      <dsp:spPr>
        <a:xfrm rot="10800000">
          <a:off x="0" y="0"/>
          <a:ext cx="8229600" cy="1737333"/>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lang="es-ES" sz="3400" b="1" kern="1200" dirty="0" smtClean="0"/>
            <a:t>Ventajas para la universidad</a:t>
          </a:r>
          <a:endParaRPr lang="es-ES" sz="3400" kern="1200" dirty="0"/>
        </a:p>
      </dsp:txBody>
      <dsp:txXfrm>
        <a:off x="0" y="0"/>
        <a:ext cx="8229600" cy="609803"/>
      </dsp:txXfrm>
    </dsp:sp>
    <dsp:sp modelId="{9391A98F-ADF5-494D-9272-5AC426A5E82D}">
      <dsp:nvSpPr>
        <dsp:cNvPr id="0" name=""/>
        <dsp:cNvSpPr/>
      </dsp:nvSpPr>
      <dsp:spPr>
        <a:xfrm>
          <a:off x="0" y="610612"/>
          <a:ext cx="8229600" cy="5194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a:lnSpc>
              <a:spcPct val="90000"/>
            </a:lnSpc>
            <a:spcBef>
              <a:spcPct val="0"/>
            </a:spcBef>
            <a:spcAft>
              <a:spcPct val="35000"/>
            </a:spcAft>
          </a:pPr>
          <a:r>
            <a:rPr lang="es-ES" sz="1700" kern="1200" dirty="0" smtClean="0"/>
            <a:t>Permite a la universidad ampliar su oferta de formación a aquellas personas o trabajadores que no pueden acceder a sus cursos presénciales.</a:t>
          </a:r>
          <a:endParaRPr lang="es-ES" sz="1700" kern="1200" dirty="0"/>
        </a:p>
      </dsp:txBody>
      <dsp:txXfrm>
        <a:off x="0" y="610612"/>
        <a:ext cx="8229600" cy="51946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A74BFC-D54C-4F85-A7BD-02ED382740EA}">
      <dsp:nvSpPr>
        <dsp:cNvPr id="0" name=""/>
        <dsp:cNvSpPr/>
      </dsp:nvSpPr>
      <dsp:spPr>
        <a:xfrm>
          <a:off x="0" y="3925760"/>
          <a:ext cx="8229600" cy="644053"/>
        </a:xfrm>
        <a:prstGeom prst="rect">
          <a:avLst/>
        </a:prstGeom>
        <a:gradFill rotWithShape="1">
          <a:gsLst>
            <a:gs pos="0">
              <a:schemeClr val="accent4">
                <a:tint val="100000"/>
                <a:shade val="100000"/>
                <a:hueMod val="100000"/>
                <a:satMod val="100000"/>
              </a:schemeClr>
            </a:gs>
            <a:gs pos="50000">
              <a:schemeClr val="accent4">
                <a:tint val="25000"/>
                <a:shade val="100000"/>
                <a:hueMod val="100000"/>
                <a:satMod val="100000"/>
              </a:schemeClr>
            </a:gs>
            <a:gs pos="100000">
              <a:schemeClr val="accent4">
                <a:tint val="100000"/>
                <a:shade val="100000"/>
                <a:hueMod val="100000"/>
                <a:satMod val="100000"/>
              </a:schemeClr>
            </a:gs>
          </a:gsLst>
          <a:lin ang="5400000" scaled="1"/>
        </a:gradFill>
        <a:ln w="12700" cap="flat" cmpd="sng" algn="ctr">
          <a:solidFill>
            <a:schemeClr val="accent4"/>
          </a:solidFill>
          <a:prstDash val="solid"/>
        </a:ln>
        <a:effectLst>
          <a:outerShdw blurRad="38100" dist="25400" dir="5400000" algn="br" rotWithShape="0">
            <a:srgbClr val="000000">
              <a:alpha val="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smtClean="0"/>
            <a:t>La poca disposición de los docentes universitarios de incorporarse a la innovación de la educación virtual.</a:t>
          </a:r>
          <a:endParaRPr lang="es-ES" sz="1400" kern="1200" dirty="0"/>
        </a:p>
      </dsp:txBody>
      <dsp:txXfrm>
        <a:off x="0" y="3925760"/>
        <a:ext cx="8229600" cy="644053"/>
      </dsp:txXfrm>
    </dsp:sp>
    <dsp:sp modelId="{EA5CD61E-BFB0-4F59-AA33-5B1ED122C49A}">
      <dsp:nvSpPr>
        <dsp:cNvPr id="0" name=""/>
        <dsp:cNvSpPr/>
      </dsp:nvSpPr>
      <dsp:spPr>
        <a:xfrm rot="10800000">
          <a:off x="0" y="2944866"/>
          <a:ext cx="8229600" cy="990554"/>
        </a:xfrm>
        <a:prstGeom prst="upArrowCallout">
          <a:avLst/>
        </a:prstGeom>
        <a:gradFill rotWithShape="1">
          <a:gsLst>
            <a:gs pos="0">
              <a:schemeClr val="accent4">
                <a:tint val="100000"/>
                <a:shade val="100000"/>
                <a:hueMod val="100000"/>
                <a:satMod val="100000"/>
              </a:schemeClr>
            </a:gs>
            <a:gs pos="50000">
              <a:schemeClr val="accent4">
                <a:tint val="25000"/>
                <a:shade val="100000"/>
                <a:hueMod val="100000"/>
                <a:satMod val="100000"/>
              </a:schemeClr>
            </a:gs>
            <a:gs pos="100000">
              <a:schemeClr val="accent4">
                <a:tint val="100000"/>
                <a:shade val="100000"/>
                <a:hueMod val="100000"/>
                <a:satMod val="100000"/>
              </a:schemeClr>
            </a:gs>
          </a:gsLst>
          <a:lin ang="5400000" scaled="1"/>
        </a:gradFill>
        <a:ln w="12700" cap="flat" cmpd="sng" algn="ctr">
          <a:solidFill>
            <a:schemeClr val="accent4"/>
          </a:solidFill>
          <a:prstDash val="solid"/>
        </a:ln>
        <a:effectLst>
          <a:outerShdw blurRad="38100" dist="25400" dir="5400000" algn="br" rotWithShape="0">
            <a:srgbClr val="000000">
              <a:alpha val="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ES" sz="1300" kern="1200" dirty="0" smtClean="0"/>
            <a:t>No se destine un presupuesto para el mantenimiento de los proyectos virtuales, porque esto incurre que hay que crear telecentros que son lugares que la misma universidad va ofertar para aquellos alumnos que no tiene tecnología y puedan ir a los telecentros de la universidad.</a:t>
          </a:r>
          <a:endParaRPr lang="es-ES" sz="1300" kern="1200" dirty="0"/>
        </a:p>
      </dsp:txBody>
      <dsp:txXfrm rot="10800000">
        <a:off x="0" y="2944866"/>
        <a:ext cx="8229600" cy="990554"/>
      </dsp:txXfrm>
    </dsp:sp>
    <dsp:sp modelId="{FD315A3D-1F4F-4E56-A819-B3A34523A357}">
      <dsp:nvSpPr>
        <dsp:cNvPr id="0" name=""/>
        <dsp:cNvSpPr/>
      </dsp:nvSpPr>
      <dsp:spPr>
        <a:xfrm rot="10800000">
          <a:off x="0" y="1963973"/>
          <a:ext cx="8229600" cy="990554"/>
        </a:xfrm>
        <a:prstGeom prst="upArrowCallout">
          <a:avLst/>
        </a:prstGeom>
        <a:gradFill rotWithShape="1">
          <a:gsLst>
            <a:gs pos="0">
              <a:schemeClr val="accent4">
                <a:tint val="100000"/>
                <a:shade val="100000"/>
                <a:hueMod val="100000"/>
                <a:satMod val="100000"/>
              </a:schemeClr>
            </a:gs>
            <a:gs pos="50000">
              <a:schemeClr val="accent4">
                <a:tint val="25000"/>
                <a:shade val="100000"/>
                <a:hueMod val="100000"/>
                <a:satMod val="100000"/>
              </a:schemeClr>
            </a:gs>
            <a:gs pos="100000">
              <a:schemeClr val="accent4">
                <a:tint val="100000"/>
                <a:shade val="100000"/>
                <a:hueMod val="100000"/>
                <a:satMod val="100000"/>
              </a:schemeClr>
            </a:gs>
          </a:gsLst>
          <a:lin ang="5400000" scaled="1"/>
        </a:gradFill>
        <a:ln w="12700" cap="flat" cmpd="sng" algn="ctr">
          <a:solidFill>
            <a:schemeClr val="accent4"/>
          </a:solidFill>
          <a:prstDash val="solid"/>
        </a:ln>
        <a:effectLst>
          <a:outerShdw blurRad="38100" dist="25400" dir="5400000" algn="br" rotWithShape="0">
            <a:srgbClr val="000000">
              <a:alpha val="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Falta de una estructura pedagógica adecuada, diseñada intencionalmente teniendo en cuenta los procesos cognitivos y las formas de aprender de los estudiantes.</a:t>
          </a:r>
          <a:endParaRPr lang="es-ES" sz="1500" kern="1200" dirty="0"/>
        </a:p>
      </dsp:txBody>
      <dsp:txXfrm rot="10800000">
        <a:off x="0" y="1963973"/>
        <a:ext cx="8229600" cy="990554"/>
      </dsp:txXfrm>
    </dsp:sp>
    <dsp:sp modelId="{4B0A8DE8-622F-402F-B3D1-72A4BA6C03B2}">
      <dsp:nvSpPr>
        <dsp:cNvPr id="0" name=""/>
        <dsp:cNvSpPr/>
      </dsp:nvSpPr>
      <dsp:spPr>
        <a:xfrm rot="10800000">
          <a:off x="0" y="983079"/>
          <a:ext cx="8229600" cy="990554"/>
        </a:xfrm>
        <a:prstGeom prst="upArrowCallout">
          <a:avLst/>
        </a:prstGeom>
        <a:gradFill rotWithShape="1">
          <a:gsLst>
            <a:gs pos="0">
              <a:schemeClr val="accent3">
                <a:tint val="100000"/>
                <a:shade val="100000"/>
                <a:hueMod val="100000"/>
                <a:satMod val="100000"/>
              </a:schemeClr>
            </a:gs>
            <a:gs pos="50000">
              <a:schemeClr val="accent3">
                <a:tint val="25000"/>
                <a:shade val="100000"/>
                <a:hueMod val="100000"/>
                <a:satMod val="100000"/>
              </a:schemeClr>
            </a:gs>
            <a:gs pos="100000">
              <a:schemeClr val="accent3">
                <a:tint val="100000"/>
                <a:shade val="100000"/>
                <a:hueMod val="100000"/>
                <a:satMod val="100000"/>
              </a:schemeClr>
            </a:gs>
          </a:gsLst>
          <a:lin ang="5400000" scaled="1"/>
        </a:gradFill>
        <a:ln w="12700" cap="flat" cmpd="sng" algn="ctr">
          <a:solidFill>
            <a:schemeClr val="accent3"/>
          </a:solidFill>
          <a:prstDash val="solid"/>
        </a:ln>
        <a:effectLst>
          <a:outerShdw blurRad="38100" dist="25400" dir="5400000" algn="br" rotWithShape="0">
            <a:srgbClr val="000000">
              <a:alpha val="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La tendencia a trabajar cualquier aspecto o contenido de forma virtual, dejando de lado el uso de medios más sencillos como el retroproyector.</a:t>
          </a:r>
          <a:endParaRPr lang="es-ES" sz="1500" kern="1200" dirty="0"/>
        </a:p>
      </dsp:txBody>
      <dsp:txXfrm rot="10800000">
        <a:off x="0" y="983079"/>
        <a:ext cx="8229600" cy="990554"/>
      </dsp:txXfrm>
    </dsp:sp>
    <dsp:sp modelId="{711212B2-17F1-4594-A393-055E6A34F1DB}">
      <dsp:nvSpPr>
        <dsp:cNvPr id="0" name=""/>
        <dsp:cNvSpPr/>
      </dsp:nvSpPr>
      <dsp:spPr>
        <a:xfrm rot="10800000">
          <a:off x="0" y="2185"/>
          <a:ext cx="8229600" cy="990554"/>
        </a:xfrm>
        <a:prstGeom prst="upArrowCallout">
          <a:avLst/>
        </a:prstGeom>
        <a:gradFill rotWithShape="1">
          <a:gsLst>
            <a:gs pos="0">
              <a:schemeClr val="accent4">
                <a:tint val="100000"/>
                <a:shade val="100000"/>
                <a:hueMod val="100000"/>
                <a:satMod val="100000"/>
              </a:schemeClr>
            </a:gs>
            <a:gs pos="50000">
              <a:schemeClr val="accent4">
                <a:tint val="25000"/>
                <a:shade val="100000"/>
                <a:hueMod val="100000"/>
                <a:satMod val="100000"/>
              </a:schemeClr>
            </a:gs>
            <a:gs pos="100000">
              <a:schemeClr val="accent4">
                <a:tint val="100000"/>
                <a:shade val="100000"/>
                <a:hueMod val="100000"/>
                <a:satMod val="100000"/>
              </a:schemeClr>
            </a:gs>
          </a:gsLst>
          <a:lin ang="5400000" scaled="1"/>
        </a:gradFill>
        <a:ln w="12700" cap="flat" cmpd="sng" algn="ctr">
          <a:solidFill>
            <a:schemeClr val="accent4"/>
          </a:solidFill>
          <a:prstDash val="solid"/>
        </a:ln>
        <a:effectLst>
          <a:outerShdw blurRad="38100" dist="25400" dir="5400000" algn="br" rotWithShape="0">
            <a:srgbClr val="000000">
              <a:alpha val="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b="1" i="1" kern="1200" dirty="0" smtClean="0"/>
            <a:t>Fallas técnicas que interrumpen las clases</a:t>
          </a:r>
          <a:r>
            <a:rPr lang="es-ES" sz="3400" b="1" i="1" kern="1200" dirty="0" smtClean="0"/>
            <a:t>. </a:t>
          </a:r>
          <a:endParaRPr lang="es-ES" sz="3400" b="1" i="1" kern="1200" dirty="0"/>
        </a:p>
      </dsp:txBody>
      <dsp:txXfrm rot="10800000">
        <a:off x="0" y="2185"/>
        <a:ext cx="8229600" cy="990554"/>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grpSp>
        <p:nvGrpSpPr>
          <p:cNvPr id="7" name="Group 16"/>
          <p:cNvGrpSpPr/>
          <p:nvPr/>
        </p:nvGrpSpPr>
        <p:grpSpPr>
          <a:xfrm>
            <a:off x="0" y="3268345"/>
            <a:ext cx="9144000" cy="146304"/>
            <a:chOff x="0" y="3268345"/>
            <a:chExt cx="9144000" cy="146304"/>
          </a:xfrm>
        </p:grpSpPr>
        <p:sp>
          <p:nvSpPr>
            <p:cNvPr id="13" name="Rectangle 1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71600" y="3505200"/>
            <a:ext cx="6400800" cy="1752600"/>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1CD2557-A49D-4DBE-9BEF-E5A1DB6E2050}" type="slidenum">
              <a:rPr lang="es-ES" smtClean="0"/>
              <a:pPr/>
              <a:t>‹#›</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texto vertical">
    <p:bg>
      <p:bgRef idx="1003">
        <a:schemeClr val="bg2"/>
      </p:bgRef>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1CD2557-A49D-4DBE-9BEF-E5A1DB6E2050}" type="slidenum">
              <a:rPr lang="es-ES" smtClean="0"/>
              <a:pPr/>
              <a:t>‹#›</a:t>
            </a:fld>
            <a:endParaRPr lang="es-ES"/>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grpSp>
        <p:nvGrpSpPr>
          <p:cNvPr id="2" name="Group 7"/>
          <p:cNvGrpSpPr/>
          <p:nvPr/>
        </p:nvGrpSpPr>
        <p:grpSpPr>
          <a:xfrm flipH="1">
            <a:off x="0" y="1371600"/>
            <a:ext cx="9144000" cy="73152"/>
            <a:chOff x="0" y="3268345"/>
            <a:chExt cx="9144000" cy="146304"/>
          </a:xfrm>
        </p:grpSpPr>
        <p:sp>
          <p:nvSpPr>
            <p:cNvPr id="9" name="Rectangle 8"/>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6839712" y="6356350"/>
            <a:ext cx="1868424" cy="365125"/>
          </a:xfrm>
        </p:spPr>
        <p:txBody>
          <a:bodyPr/>
          <a:lstStyle/>
          <a:p>
            <a:fld id="{7B27DA44-DE66-4F64-9CCB-A66BA243C4C7}" type="datetimeFigureOut">
              <a:rPr lang="es-ES" smtClean="0"/>
              <a:pPr/>
              <a:t>07/03/2011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1CD2557-A49D-4DBE-9BEF-E5A1DB6E2050}" type="slidenum">
              <a:rPr lang="es-ES" smtClean="0"/>
              <a:pPr/>
              <a:t>‹#›</a:t>
            </a:fld>
            <a:endParaRPr lang="es-ES"/>
          </a:p>
        </p:txBody>
      </p:sp>
      <p:grpSp>
        <p:nvGrpSpPr>
          <p:cNvPr id="7" name="Group 6"/>
          <p:cNvGrpSpPr/>
          <p:nvPr/>
        </p:nvGrpSpPr>
        <p:grpSpPr>
          <a:xfrm rot="5400000" flipH="1">
            <a:off x="3332988" y="3384804"/>
            <a:ext cx="6867144" cy="73152"/>
            <a:chOff x="0" y="3268345"/>
            <a:chExt cx="9144000" cy="146304"/>
          </a:xfrm>
        </p:grpSpPr>
        <p:sp>
          <p:nvSpPr>
            <p:cNvPr id="8"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99616"/>
            <a:ext cx="8229600" cy="462654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1CD2557-A49D-4DBE-9BEF-E5A1DB6E2050}" type="slidenum">
              <a:rPr lang="es-ES" smtClean="0"/>
              <a:pPr/>
              <a:t>‹#›</a:t>
            </a:fld>
            <a:endParaRPr lang="es-ES"/>
          </a:p>
        </p:txBody>
      </p:sp>
      <p:grpSp>
        <p:nvGrpSpPr>
          <p:cNvPr id="2" name="Group 13"/>
          <p:cNvGrpSpPr/>
          <p:nvPr/>
        </p:nvGrpSpPr>
        <p:grpSpPr>
          <a:xfrm>
            <a:off x="0" y="1371600"/>
            <a:ext cx="9144000" cy="73152"/>
            <a:chOff x="0" y="3268345"/>
            <a:chExt cx="9144000" cy="146304"/>
          </a:xfrm>
        </p:grpSpPr>
        <p:sp>
          <p:nvSpPr>
            <p:cNvPr id="15"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itle 18"/>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1CD2557-A49D-4DBE-9BEF-E5A1DB6E2050}" type="slidenum">
              <a:rPr lang="es-ES" smtClean="0"/>
              <a:pPr/>
              <a:t>‹#›</a:t>
            </a:fld>
            <a:endParaRPr lang="es-ES"/>
          </a:p>
        </p:txBody>
      </p:sp>
      <p:grpSp>
        <p:nvGrpSpPr>
          <p:cNvPr id="7" name="Group 12"/>
          <p:cNvGrpSpPr/>
          <p:nvPr/>
        </p:nvGrpSpPr>
        <p:grpSpPr>
          <a:xfrm flipH="1">
            <a:off x="0" y="4228465"/>
            <a:ext cx="9144000" cy="146304"/>
            <a:chOff x="0" y="3268345"/>
            <a:chExt cx="9144000" cy="146304"/>
          </a:xfrm>
        </p:grpSpPr>
        <p:sp>
          <p:nvSpPr>
            <p:cNvPr id="14"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1CD2557-A49D-4DBE-9BEF-E5A1DB6E2050}" type="slidenum">
              <a:rPr lang="es-ES" smtClean="0"/>
              <a:pPr/>
              <a:t>‹#›</a:t>
            </a:fld>
            <a:endParaRPr lang="es-ES"/>
          </a:p>
        </p:txBody>
      </p:sp>
      <p:sp>
        <p:nvSpPr>
          <p:cNvPr id="14" name="Title 13"/>
          <p:cNvSpPr>
            <a:spLocks noGrp="1"/>
          </p:cNvSpPr>
          <p:nvPr>
            <p:ph type="title"/>
          </p:nvPr>
        </p:nvSpPr>
        <p:spPr/>
        <p:txBody>
          <a:bodyPr/>
          <a:lstStyle/>
          <a:p>
            <a:r>
              <a:rPr lang="es-ES" smtClean="0"/>
              <a:t>Haga clic para modificar el estilo de título del patrón</a:t>
            </a:r>
            <a:endParaRPr lang="en-US"/>
          </a:p>
        </p:txBody>
      </p:sp>
      <p:grpSp>
        <p:nvGrpSpPr>
          <p:cNvPr id="2" name="Group 14"/>
          <p:cNvGrpSpPr/>
          <p:nvPr/>
        </p:nvGrpSpPr>
        <p:grpSpPr>
          <a:xfrm>
            <a:off x="0" y="1371600"/>
            <a:ext cx="9144000" cy="73152"/>
            <a:chOff x="0" y="3268345"/>
            <a:chExt cx="9144000" cy="146304"/>
          </a:xfrm>
        </p:grpSpPr>
        <p:sp>
          <p:nvSpPr>
            <p:cNvPr id="16" name="Rectangle 1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21CD2557-A49D-4DBE-9BEF-E5A1DB6E2050}" type="slidenum">
              <a:rPr lang="es-ES" smtClean="0"/>
              <a:pPr/>
              <a:t>‹#›</a:t>
            </a:fld>
            <a:endParaRPr lang="es-ES"/>
          </a:p>
        </p:txBody>
      </p:sp>
      <p:sp>
        <p:nvSpPr>
          <p:cNvPr id="16" name="Title 15"/>
          <p:cNvSpPr>
            <a:spLocks noGrp="1"/>
          </p:cNvSpPr>
          <p:nvPr>
            <p:ph type="title"/>
          </p:nvPr>
        </p:nvSpPr>
        <p:spPr/>
        <p:txBody>
          <a:bodyPr/>
          <a:lstStyle/>
          <a:p>
            <a:r>
              <a:rPr lang="es-ES" smtClean="0"/>
              <a:t>Haga clic para modificar el estilo de título del patrón</a:t>
            </a:r>
            <a:endParaRPr lang="en-US"/>
          </a:p>
        </p:txBody>
      </p:sp>
      <p:grpSp>
        <p:nvGrpSpPr>
          <p:cNvPr id="2" name="Group 16"/>
          <p:cNvGrpSpPr/>
          <p:nvPr/>
        </p:nvGrpSpPr>
        <p:grpSpPr>
          <a:xfrm>
            <a:off x="0" y="1371600"/>
            <a:ext cx="9144000" cy="73152"/>
            <a:chOff x="0" y="3268345"/>
            <a:chExt cx="9144000" cy="146304"/>
          </a:xfrm>
        </p:grpSpPr>
        <p:sp>
          <p:nvSpPr>
            <p:cNvPr id="18" name="Rectangle 1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21CD2557-A49D-4DBE-9BEF-E5A1DB6E2050}" type="slidenum">
              <a:rPr lang="es-ES" smtClean="0"/>
              <a:pPr/>
              <a:t>‹#›</a:t>
            </a:fld>
            <a:endParaRPr lang="es-ES"/>
          </a:p>
        </p:txBody>
      </p:sp>
      <p:sp>
        <p:nvSpPr>
          <p:cNvPr id="12" name="Title 11"/>
          <p:cNvSpPr>
            <a:spLocks noGrp="1"/>
          </p:cNvSpPr>
          <p:nvPr>
            <p:ph type="title"/>
          </p:nvPr>
        </p:nvSpPr>
        <p:spPr/>
        <p:txBody>
          <a:bodyPr/>
          <a:lstStyle/>
          <a:p>
            <a:r>
              <a:rPr lang="es-ES" smtClean="0"/>
              <a:t>Haga clic para modificar el estilo de título del patrón</a:t>
            </a:r>
            <a:endParaRPr lang="en-US"/>
          </a:p>
        </p:txBody>
      </p:sp>
      <p:grpSp>
        <p:nvGrpSpPr>
          <p:cNvPr id="2" name="Group 12"/>
          <p:cNvGrpSpPr/>
          <p:nvPr/>
        </p:nvGrpSpPr>
        <p:grpSpPr>
          <a:xfrm flipH="1">
            <a:off x="0" y="1371600"/>
            <a:ext cx="9144000" cy="73152"/>
            <a:chOff x="0" y="3268345"/>
            <a:chExt cx="9144000" cy="146304"/>
          </a:xfrm>
        </p:grpSpPr>
        <p:sp>
          <p:nvSpPr>
            <p:cNvPr id="14"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Ref idx="1003">
        <a:schemeClr val="bg2"/>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21CD2557-A49D-4DBE-9BEF-E5A1DB6E2050}" type="slidenum">
              <a:rPr lang="es-ES" smtClean="0"/>
              <a:pPr/>
              <a:t>‹#›</a:t>
            </a:fld>
            <a:endParaRPr lang="es-ES"/>
          </a:p>
        </p:txBody>
      </p:sp>
      <p:grpSp>
        <p:nvGrpSpPr>
          <p:cNvPr id="5" name="Group 10"/>
          <p:cNvGrpSpPr/>
          <p:nvPr/>
        </p:nvGrpSpPr>
        <p:grpSpPr>
          <a:xfrm>
            <a:off x="-9144" y="-18288"/>
            <a:ext cx="9144000" cy="146304"/>
            <a:chOff x="0" y="3268345"/>
            <a:chExt cx="9144000" cy="146304"/>
          </a:xfrm>
        </p:grpSpPr>
        <p:sp>
          <p:nvSpPr>
            <p:cNvPr id="12" name="Rectangle 11"/>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495544"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592824"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7690104"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793750"/>
          </a:xfrm>
          <a:prstGeom prst="rect">
            <a:avLst/>
          </a:prstGeom>
        </p:spPr>
        <p:txBody>
          <a:bodyPr anchor="b">
            <a:normAutofit/>
          </a:bodyPr>
          <a:lstStyle>
            <a:lvl1pPr algn="l">
              <a:defRPr sz="28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1CD2557-A49D-4DBE-9BEF-E5A1DB6E2050}" type="slidenum">
              <a:rPr lang="es-ES" smtClean="0"/>
              <a:pPr/>
              <a:t>‹#›</a:t>
            </a:fld>
            <a:endParaRPr lang="es-ES"/>
          </a:p>
        </p:txBody>
      </p:sp>
      <p:grpSp>
        <p:nvGrpSpPr>
          <p:cNvPr id="8" name="Group 13"/>
          <p:cNvGrpSpPr/>
          <p:nvPr/>
        </p:nvGrpSpPr>
        <p:grpSpPr>
          <a:xfrm flipH="1">
            <a:off x="0" y="1143000"/>
            <a:ext cx="9144000" cy="73152"/>
            <a:chOff x="0" y="3268345"/>
            <a:chExt cx="9144000" cy="146304"/>
          </a:xfrm>
        </p:grpSpPr>
        <p:sp>
          <p:nvSpPr>
            <p:cNvPr id="15"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a:lstStyle/>
          <a:p>
            <a:r>
              <a:rPr lang="es-ES" smtClean="0"/>
              <a:t>Haga clic en el icono para agregar una imagen</a:t>
            </a:r>
            <a:endParaRPr lang="en-US"/>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27DA44-DE66-4F64-9CCB-A66BA243C4C7}" type="datetimeFigureOut">
              <a:rPr lang="es-ES" smtClean="0"/>
              <a:pPr/>
              <a:t>07/03/2011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1CD2557-A49D-4DBE-9BEF-E5A1DB6E2050}" type="slidenum">
              <a:rPr lang="es-ES" smtClean="0"/>
              <a:pPr/>
              <a:t>‹#›</a:t>
            </a:fld>
            <a:endParaRPr lang="es-ES"/>
          </a:p>
        </p:txBody>
      </p:sp>
      <p:grpSp>
        <p:nvGrpSpPr>
          <p:cNvPr id="3" name="Group 15"/>
          <p:cNvGrpSpPr/>
          <p:nvPr/>
        </p:nvGrpSpPr>
        <p:grpSpPr>
          <a:xfrm>
            <a:off x="-9144" y="-18288"/>
            <a:ext cx="9144000" cy="146304"/>
            <a:chOff x="0" y="3268345"/>
            <a:chExt cx="9144000" cy="146304"/>
          </a:xfrm>
        </p:grpSpPr>
        <p:sp>
          <p:nvSpPr>
            <p:cNvPr id="17" name="Rectangle 16"/>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5495544"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6592824"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690104"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574536" y="6356350"/>
            <a:ext cx="2133600" cy="365125"/>
          </a:xfrm>
          <a:prstGeom prst="rect">
            <a:avLst/>
          </a:prstGeom>
        </p:spPr>
        <p:txBody>
          <a:bodyPr vert="horz" lIns="91440" tIns="45720" rIns="91440" bIns="45720" rtlCol="0" anchor="ctr"/>
          <a:lstStyle>
            <a:lvl1pPr algn="r">
              <a:defRPr sz="1200">
                <a:solidFill>
                  <a:sysClr val="windowText" lastClr="000000"/>
                </a:solidFill>
              </a:defRPr>
            </a:lvl1pPr>
          </a:lstStyle>
          <a:p>
            <a:fld id="{7B27DA44-DE66-4F64-9CCB-A66BA243C4C7}" type="datetimeFigureOut">
              <a:rPr lang="es-ES" smtClean="0"/>
              <a:pPr/>
              <a:t>07/03/2011</a:t>
            </a:fld>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ysClr val="windowText" lastClr="000000"/>
                </a:solidFill>
              </a:defRPr>
            </a:lvl1pPr>
          </a:lstStyle>
          <a:p>
            <a:endParaRPr lang="es-ES"/>
          </a:p>
        </p:txBody>
      </p:sp>
      <p:sp>
        <p:nvSpPr>
          <p:cNvPr id="6" name="Slide Number Placeholder 5"/>
          <p:cNvSpPr>
            <a:spLocks noGrp="1"/>
          </p:cNvSpPr>
          <p:nvPr>
            <p:ph type="sldNum" sz="quarter" idx="4"/>
          </p:nvPr>
        </p:nvSpPr>
        <p:spPr>
          <a:xfrm>
            <a:off x="460248" y="6356350"/>
            <a:ext cx="2133600" cy="365125"/>
          </a:xfrm>
          <a:prstGeom prst="rect">
            <a:avLst/>
          </a:prstGeom>
        </p:spPr>
        <p:txBody>
          <a:bodyPr vert="horz" lIns="91440" tIns="45720" rIns="91440" bIns="45720" rtlCol="0" anchor="ctr"/>
          <a:lstStyle>
            <a:lvl1pPr algn="l">
              <a:defRPr sz="1200">
                <a:solidFill>
                  <a:sysClr val="windowText" lastClr="000000"/>
                </a:solidFill>
              </a:defRPr>
            </a:lvl1pPr>
          </a:lstStyle>
          <a:p>
            <a:fld id="{21CD2557-A49D-4DBE-9BEF-E5A1DB6E2050}" type="slidenum">
              <a:rPr lang="es-ES" smtClean="0"/>
              <a:pPr/>
              <a:t>‹#›</a:t>
            </a:fld>
            <a:endParaRPr lang="es-ES"/>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400" kern="1200">
          <a:ln>
            <a:noFill/>
          </a:ln>
          <a:solidFill>
            <a:srgbClr val="FFFFFF"/>
          </a:solidFill>
          <a:effectLst>
            <a:glow rad="101600">
              <a:schemeClr val="tx2"/>
            </a:glo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4"/>
        </a:buClr>
        <a:buSzPct val="60000"/>
        <a:buFont typeface="Wingdings 2" pitchFamily="18" charset="2"/>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5"/>
        </a:buClr>
        <a:buSzPct val="57000"/>
        <a:buFont typeface="Wingdings 2" pitchFamily="18"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6"/>
        </a:buClr>
        <a:buSzPct val="55000"/>
        <a:buFont typeface="Wingdings 2" pitchFamily="18" charset="2"/>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691680" y="1844824"/>
            <a:ext cx="8229600" cy="4572000"/>
          </a:xfrm>
        </p:spPr>
        <p:txBody>
          <a:bodyPr/>
          <a:lstStyle/>
          <a:p>
            <a:pPr algn="ctr">
              <a:buNone/>
            </a:pPr>
            <a:r>
              <a:rPr lang="es-ES" dirty="0" smtClean="0"/>
              <a:t>Alam Molina</a:t>
            </a:r>
          </a:p>
          <a:p>
            <a:pPr algn="ctr">
              <a:buNone/>
            </a:pPr>
            <a:r>
              <a:rPr lang="es-ES" dirty="0" smtClean="0"/>
              <a:t>Ángela Ortega</a:t>
            </a:r>
          </a:p>
          <a:p>
            <a:pPr algn="ctr">
              <a:buNone/>
            </a:pPr>
            <a:r>
              <a:rPr lang="es-ES" dirty="0" smtClean="0"/>
              <a:t>Francis Pinto</a:t>
            </a:r>
          </a:p>
          <a:p>
            <a:pPr algn="ctr">
              <a:buNone/>
            </a:pPr>
            <a:r>
              <a:rPr lang="es-ES" dirty="0" smtClean="0"/>
              <a:t>Héctor Fajardo</a:t>
            </a:r>
          </a:p>
          <a:p>
            <a:pPr algn="ctr">
              <a:buNone/>
            </a:pPr>
            <a:r>
              <a:rPr lang="es-ES" dirty="0" smtClean="0"/>
              <a:t>Isolina</a:t>
            </a:r>
          </a:p>
          <a:p>
            <a:pPr algn="ctr">
              <a:buNone/>
            </a:pPr>
            <a:r>
              <a:rPr lang="es-ES" dirty="0" smtClean="0"/>
              <a:t>Juan Ramón Hernández</a:t>
            </a:r>
          </a:p>
          <a:p>
            <a:pPr algn="ctr">
              <a:buNone/>
            </a:pPr>
            <a:r>
              <a:rPr lang="es-ES" dirty="0" smtClean="0"/>
              <a:t>Laura Zavala</a:t>
            </a:r>
            <a:endParaRPr lang="es-ES" dirty="0"/>
          </a:p>
        </p:txBody>
      </p:sp>
      <p:sp>
        <p:nvSpPr>
          <p:cNvPr id="4" name="3 Título"/>
          <p:cNvSpPr>
            <a:spLocks noGrp="1"/>
          </p:cNvSpPr>
          <p:nvPr>
            <p:ph type="title"/>
          </p:nvPr>
        </p:nvSpPr>
        <p:spPr/>
        <p:txBody>
          <a:bodyPr>
            <a:normAutofit/>
          </a:bodyPr>
          <a:lstStyle/>
          <a:p>
            <a:r>
              <a:rPr lang="es-ES" sz="5000" dirty="0" smtClean="0">
                <a:latin typeface="Century Gothic" pitchFamily="34" charset="0"/>
              </a:rPr>
              <a:t>EQUIPO No. 4</a:t>
            </a:r>
            <a:endParaRPr lang="es-ES" sz="5000" dirty="0">
              <a:latin typeface="Century Gothic" pitchFamily="34" charset="0"/>
            </a:endParaRPr>
          </a:p>
        </p:txBody>
      </p:sp>
      <p:grpSp>
        <p:nvGrpSpPr>
          <p:cNvPr id="6" name="Group 17"/>
          <p:cNvGrpSpPr>
            <a:grpSpLocks noChangeAspect="1"/>
          </p:cNvGrpSpPr>
          <p:nvPr/>
        </p:nvGrpSpPr>
        <p:grpSpPr bwMode="auto">
          <a:xfrm>
            <a:off x="179512" y="4553496"/>
            <a:ext cx="3312368" cy="1836022"/>
            <a:chOff x="2281" y="1815"/>
            <a:chExt cx="3370" cy="1881"/>
          </a:xfrm>
        </p:grpSpPr>
        <p:sp>
          <p:nvSpPr>
            <p:cNvPr id="7" name="AutoShape 18"/>
            <p:cNvSpPr>
              <a:spLocks noChangeAspect="1" noChangeArrowheads="1"/>
            </p:cNvSpPr>
            <p:nvPr/>
          </p:nvSpPr>
          <p:spPr bwMode="auto">
            <a:xfrm>
              <a:off x="2281" y="1815"/>
              <a:ext cx="3370" cy="1881"/>
            </a:xfrm>
            <a:prstGeom prst="rect">
              <a:avLst/>
            </a:prstGeom>
            <a:noFill/>
            <a:ln w="9525">
              <a:noFill/>
              <a:miter lim="800000"/>
              <a:headEnd/>
              <a:tailEnd/>
            </a:ln>
          </p:spPr>
          <p:txBody>
            <a:bodyPr/>
            <a:lstStyle/>
            <a:p>
              <a:endParaRPr lang="es-ES"/>
            </a:p>
          </p:txBody>
        </p:sp>
        <p:pic>
          <p:nvPicPr>
            <p:cNvPr id="8" name="Picture 19" descr="evirtual4"/>
            <p:cNvPicPr>
              <a:picLocks noChangeAspect="1" noChangeArrowheads="1"/>
            </p:cNvPicPr>
            <p:nvPr/>
          </p:nvPicPr>
          <p:blipFill>
            <a:blip r:embed="rId2" cstate="print"/>
            <a:srcRect/>
            <a:stretch>
              <a:fillRect/>
            </a:stretch>
          </p:blipFill>
          <p:spPr bwMode="auto">
            <a:xfrm>
              <a:off x="2281" y="1815"/>
              <a:ext cx="3283" cy="1567"/>
            </a:xfrm>
            <a:prstGeom prst="rect">
              <a:avLst/>
            </a:prstGeom>
            <a:noFill/>
          </p:spPr>
        </p:pic>
      </p:grpSp>
      <p:pic>
        <p:nvPicPr>
          <p:cNvPr id="9" name="Picture 1029" descr="GC000653"/>
          <p:cNvPicPr>
            <a:picLocks noChangeAspect="1" noChangeArrowheads="1"/>
          </p:cNvPicPr>
          <p:nvPr/>
        </p:nvPicPr>
        <p:blipFill>
          <a:blip r:embed="rId3" cstate="print"/>
          <a:srcRect/>
          <a:stretch>
            <a:fillRect/>
          </a:stretch>
        </p:blipFill>
        <p:spPr bwMode="auto">
          <a:xfrm>
            <a:off x="357158" y="1785926"/>
            <a:ext cx="3500462" cy="224472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945232"/>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945232"/>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67544" y="2097360"/>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1115616" y="476672"/>
            <a:ext cx="662473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500" dirty="0" smtClean="0"/>
              <a:t>Desventajas</a:t>
            </a:r>
            <a:endParaRPr lang="es-ES" sz="3500" dirty="0"/>
          </a:p>
        </p:txBody>
      </p:sp>
      <p:sp>
        <p:nvSpPr>
          <p:cNvPr id="6" name="5 Rectángulo"/>
          <p:cNvSpPr/>
          <p:nvPr/>
        </p:nvSpPr>
        <p:spPr>
          <a:xfrm>
            <a:off x="323528" y="1268760"/>
            <a:ext cx="8496944" cy="79208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lvl="0"/>
            <a:r>
              <a:rPr lang="es-ES" sz="1400" dirty="0" smtClean="0"/>
              <a:t>A pesar de las múltiples ventajas que ofrece el recurso virtual no se pueden desconocer los riesgos potenciales por el mal uso que se le puede dar, entre ellos tenemos:</a:t>
            </a:r>
            <a:endParaRPr lang="es-ES" sz="1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428596" y="1857364"/>
            <a:ext cx="8229600" cy="4626547"/>
          </a:xfrm>
        </p:spPr>
        <p:txBody>
          <a:bodyPr/>
          <a:lstStyle/>
          <a:p>
            <a:pPr lvl="0"/>
            <a:r>
              <a:rPr lang="es-HN" sz="2800" dirty="0" smtClean="0"/>
              <a:t>Cómo interactúa el profesor con los estudiantes y demás compañeros</a:t>
            </a:r>
            <a:r>
              <a:rPr lang="es-HN" dirty="0" smtClean="0"/>
              <a:t>?</a:t>
            </a:r>
            <a:endParaRPr lang="es-ES" dirty="0" smtClean="0"/>
          </a:p>
          <a:p>
            <a:r>
              <a:rPr lang="es-ES" sz="2800" dirty="0" smtClean="0">
                <a:latin typeface="+mj-lt"/>
                <a:cs typeface="Arial" pitchFamily="34" charset="0"/>
              </a:rPr>
              <a:t>Elementos imprescindibles para el proceso de educación virtual.</a:t>
            </a:r>
          </a:p>
          <a:p>
            <a:r>
              <a:rPr lang="es-ES" sz="2800" dirty="0" smtClean="0">
                <a:latin typeface="+mj-lt"/>
                <a:cs typeface="Arial" pitchFamily="34" charset="0"/>
              </a:rPr>
              <a:t>La evaluación.</a:t>
            </a:r>
          </a:p>
          <a:p>
            <a:endParaRPr lang="es-ES" sz="2800" dirty="0" smtClean="0">
              <a:latin typeface="+mj-lt"/>
              <a:cs typeface="Arial" pitchFamily="34" charset="0"/>
            </a:endParaRPr>
          </a:p>
          <a:p>
            <a:r>
              <a:rPr lang="es-ES" sz="2800" dirty="0" smtClean="0">
                <a:latin typeface="+mj-lt"/>
                <a:cs typeface="Arial" pitchFamily="34" charset="0"/>
              </a:rPr>
              <a:t>Las autoevaluaciones.</a:t>
            </a:r>
          </a:p>
          <a:p>
            <a:pPr>
              <a:buNone/>
            </a:pPr>
            <a:endParaRPr lang="es-ES" dirty="0"/>
          </a:p>
        </p:txBody>
      </p:sp>
      <p:sp>
        <p:nvSpPr>
          <p:cNvPr id="6" name="5 Título"/>
          <p:cNvSpPr>
            <a:spLocks noGrp="1"/>
          </p:cNvSpPr>
          <p:nvPr>
            <p:ph type="title"/>
          </p:nvPr>
        </p:nvSpPr>
        <p:spPr>
          <a:xfrm>
            <a:off x="500034" y="571480"/>
            <a:ext cx="8229600" cy="1143008"/>
          </a:xfrm>
        </p:spPr>
        <p:style>
          <a:lnRef idx="3">
            <a:schemeClr val="lt1"/>
          </a:lnRef>
          <a:fillRef idx="1">
            <a:schemeClr val="accent1"/>
          </a:fillRef>
          <a:effectRef idx="1">
            <a:schemeClr val="accent1"/>
          </a:effectRef>
          <a:fontRef idx="minor">
            <a:schemeClr val="lt1"/>
          </a:fontRef>
        </p:style>
        <p:txBody>
          <a:bodyPr>
            <a:normAutofit/>
          </a:bodyPr>
          <a:lstStyle/>
          <a:p>
            <a:r>
              <a:rPr lang="es-ES" sz="3200" dirty="0" smtClean="0"/>
              <a:t>Proceso de la educación virtual</a:t>
            </a:r>
            <a:endParaRPr lang="es-E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imagesCAUK8947.jpg"/>
          <p:cNvPicPr>
            <a:picLocks noGrp="1" noChangeAspect="1"/>
          </p:cNvPicPr>
          <p:nvPr>
            <p:ph idx="1"/>
          </p:nvPr>
        </p:nvPicPr>
        <p:blipFill>
          <a:blip r:embed="rId2" cstate="print"/>
          <a:stretch>
            <a:fillRect/>
          </a:stretch>
        </p:blipFill>
        <p:spPr>
          <a:xfrm>
            <a:off x="2643174" y="2714620"/>
            <a:ext cx="3672408" cy="3496771"/>
          </a:xfrm>
          <a:prstGeom prst="rect">
            <a:avLst/>
          </a:prstGeom>
          <a:ln w="88900" cap="sq" cmpd="thickThin">
            <a:solidFill>
              <a:schemeClr val="accent2"/>
            </a:solidFill>
            <a:prstDash val="solid"/>
            <a:miter lim="800000"/>
          </a:ln>
          <a:effectLst>
            <a:innerShdw blurRad="76200">
              <a:srgbClr val="000000"/>
            </a:innerShdw>
          </a:effectLst>
        </p:spPr>
      </p:pic>
      <p:pic>
        <p:nvPicPr>
          <p:cNvPr id="5" name="4 Imagen" descr="imagesCA5AHM0X.jpg"/>
          <p:cNvPicPr>
            <a:picLocks noChangeAspect="1"/>
          </p:cNvPicPr>
          <p:nvPr/>
        </p:nvPicPr>
        <p:blipFill>
          <a:blip r:embed="rId3" cstate="print"/>
          <a:stretch>
            <a:fillRect/>
          </a:stretch>
        </p:blipFill>
        <p:spPr>
          <a:xfrm>
            <a:off x="323529" y="4724400"/>
            <a:ext cx="1808984" cy="1800944"/>
          </a:xfrm>
          <a:prstGeom prst="rect">
            <a:avLst/>
          </a:prstGeom>
        </p:spPr>
      </p:pic>
      <p:pic>
        <p:nvPicPr>
          <p:cNvPr id="6" name="5 Imagen" descr="imagesCALS34GY.jpg"/>
          <p:cNvPicPr>
            <a:picLocks noChangeAspect="1"/>
          </p:cNvPicPr>
          <p:nvPr/>
        </p:nvPicPr>
        <p:blipFill>
          <a:blip r:embed="rId4" cstate="print"/>
          <a:stretch>
            <a:fillRect/>
          </a:stretch>
        </p:blipFill>
        <p:spPr>
          <a:xfrm>
            <a:off x="7164288" y="4725144"/>
            <a:ext cx="1711077" cy="1711077"/>
          </a:xfrm>
          <a:prstGeom prst="rect">
            <a:avLst/>
          </a:prstGeom>
        </p:spPr>
      </p:pic>
      <p:pic>
        <p:nvPicPr>
          <p:cNvPr id="7" name="6 Imagen" descr="Logo_virtual.jpg"/>
          <p:cNvPicPr>
            <a:picLocks noChangeAspect="1"/>
          </p:cNvPicPr>
          <p:nvPr/>
        </p:nvPicPr>
        <p:blipFill>
          <a:blip r:embed="rId5" cstate="print"/>
          <a:stretch>
            <a:fillRect/>
          </a:stretch>
        </p:blipFill>
        <p:spPr>
          <a:xfrm>
            <a:off x="2339752" y="404664"/>
            <a:ext cx="4680520" cy="1224136"/>
          </a:xfrm>
          <a:prstGeom prst="rect">
            <a:avLst/>
          </a:prstGeom>
        </p:spPr>
      </p:pic>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Logo_virtual.jpg"/>
          <p:cNvPicPr>
            <a:picLocks noChangeAspect="1"/>
          </p:cNvPicPr>
          <p:nvPr/>
        </p:nvPicPr>
        <p:blipFill>
          <a:blip r:embed="rId2" cstate="print"/>
          <a:stretch>
            <a:fillRect/>
          </a:stretch>
        </p:blipFill>
        <p:spPr>
          <a:xfrm>
            <a:off x="357158" y="214290"/>
            <a:ext cx="8568952" cy="6336704"/>
          </a:xfrm>
          <a:prstGeom prst="rect">
            <a:avLst/>
          </a:prstGeom>
        </p:spPr>
      </p:pic>
      <p:grpSp>
        <p:nvGrpSpPr>
          <p:cNvPr id="3" name="Group 17"/>
          <p:cNvGrpSpPr>
            <a:grpSpLocks noChangeAspect="1"/>
          </p:cNvGrpSpPr>
          <p:nvPr/>
        </p:nvGrpSpPr>
        <p:grpSpPr bwMode="auto">
          <a:xfrm>
            <a:off x="5652120" y="5301208"/>
            <a:ext cx="2808312" cy="1077665"/>
            <a:chOff x="2281" y="1815"/>
            <a:chExt cx="3370" cy="1881"/>
          </a:xfrm>
        </p:grpSpPr>
        <p:sp>
          <p:nvSpPr>
            <p:cNvPr id="4" name="AutoShape 18"/>
            <p:cNvSpPr>
              <a:spLocks noChangeAspect="1" noChangeArrowheads="1"/>
            </p:cNvSpPr>
            <p:nvPr/>
          </p:nvSpPr>
          <p:spPr bwMode="auto">
            <a:xfrm>
              <a:off x="2281" y="1815"/>
              <a:ext cx="3370" cy="1881"/>
            </a:xfrm>
            <a:prstGeom prst="rect">
              <a:avLst/>
            </a:prstGeom>
            <a:noFill/>
            <a:ln w="9525">
              <a:noFill/>
              <a:miter lim="800000"/>
              <a:headEnd/>
              <a:tailEnd/>
            </a:ln>
          </p:spPr>
          <p:txBody>
            <a:bodyPr/>
            <a:lstStyle/>
            <a:p>
              <a:endParaRPr lang="es-ES"/>
            </a:p>
          </p:txBody>
        </p:sp>
        <p:pic>
          <p:nvPicPr>
            <p:cNvPr id="5" name="Picture 19" descr="evirtual4"/>
            <p:cNvPicPr>
              <a:picLocks noChangeAspect="1" noChangeArrowheads="1"/>
            </p:cNvPicPr>
            <p:nvPr/>
          </p:nvPicPr>
          <p:blipFill>
            <a:blip r:embed="rId3" cstate="print"/>
            <a:srcRect/>
            <a:stretch>
              <a:fillRect/>
            </a:stretch>
          </p:blipFill>
          <p:spPr bwMode="auto">
            <a:xfrm>
              <a:off x="2281" y="1815"/>
              <a:ext cx="3283" cy="1567"/>
            </a:xfrm>
            <a:prstGeom prst="rect">
              <a:avLst/>
            </a:prstGeom>
            <a:noFill/>
          </p:spPr>
        </p:pic>
      </p:gr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Pentágono"/>
          <p:cNvSpPr/>
          <p:nvPr/>
        </p:nvSpPr>
        <p:spPr>
          <a:xfrm>
            <a:off x="1357290" y="928670"/>
            <a:ext cx="5904656" cy="86409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dirty="0" smtClean="0">
                <a:solidFill>
                  <a:schemeClr val="tx1"/>
                </a:solidFill>
              </a:rPr>
              <a:t>Definición de la palabra virtual</a:t>
            </a:r>
            <a:endParaRPr lang="es-ES" sz="3200" dirty="0">
              <a:solidFill>
                <a:schemeClr val="tx1"/>
              </a:solidFill>
            </a:endParaRPr>
          </a:p>
        </p:txBody>
      </p:sp>
      <p:sp>
        <p:nvSpPr>
          <p:cNvPr id="7" name="6 CuadroTexto"/>
          <p:cNvSpPr txBox="1"/>
          <p:nvPr/>
        </p:nvSpPr>
        <p:spPr>
          <a:xfrm>
            <a:off x="1187624" y="2847707"/>
            <a:ext cx="6696744" cy="3108543"/>
          </a:xfrm>
          <a:prstGeom prst="rect">
            <a:avLst/>
          </a:prstGeom>
          <a:noFill/>
        </p:spPr>
        <p:txBody>
          <a:bodyPr wrap="square" rtlCol="0">
            <a:spAutoFit/>
          </a:bodyPr>
          <a:lstStyle/>
          <a:p>
            <a:pPr algn="just"/>
            <a:r>
              <a:rPr lang="es-ES" sz="3200" dirty="0" smtClean="0"/>
              <a:t>El término virtual es un concepto aplicado en muchos campos, la filosofía lo define como “ lo que no es real” pero puede mostrar las cualidades sobresalientes de lo real.</a:t>
            </a:r>
          </a:p>
          <a:p>
            <a:endParaRPr lang="es-ES" dirty="0" smtClean="0"/>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pPr algn="just">
              <a:lnSpc>
                <a:spcPct val="150000"/>
              </a:lnSpc>
            </a:pPr>
            <a:r>
              <a:rPr lang="es-HN" sz="2800" dirty="0" smtClean="0"/>
              <a:t>Este modelo existe a finales del siglo XX y a principios del siglo XXI en muchos países tanto aquí en América como en Europa y donde es reciente su aplicación es en nuestro país impulsada por la Universidad Tecnológica Centroamericana (UNITEC), en la actualidad recientemente la Universidad Nacional Autónoma de Honduras en el valle de Sula.</a:t>
            </a:r>
            <a:endParaRPr lang="es-ES" sz="2800" dirty="0"/>
          </a:p>
        </p:txBody>
      </p:sp>
      <p:sp>
        <p:nvSpPr>
          <p:cNvPr id="4" name="3 Pentágono"/>
          <p:cNvSpPr/>
          <p:nvPr/>
        </p:nvSpPr>
        <p:spPr>
          <a:xfrm>
            <a:off x="1071538" y="500042"/>
            <a:ext cx="6624736" cy="100811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dirty="0" smtClean="0"/>
              <a:t>Modelo Educativo de la educación virtual</a:t>
            </a:r>
            <a:endParaRPr lang="es-E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entágono"/>
          <p:cNvSpPr/>
          <p:nvPr/>
        </p:nvSpPr>
        <p:spPr>
          <a:xfrm>
            <a:off x="1619672" y="692696"/>
            <a:ext cx="6552728" cy="115212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400" dirty="0" smtClean="0"/>
              <a:t>HONDURAS</a:t>
            </a:r>
            <a:endParaRPr lang="es-ES" sz="4400" dirty="0"/>
          </a:p>
        </p:txBody>
      </p:sp>
      <p:graphicFrame>
        <p:nvGraphicFramePr>
          <p:cNvPr id="5" name="4 Diagrama"/>
          <p:cNvGraphicFramePr/>
          <p:nvPr/>
        </p:nvGraphicFramePr>
        <p:xfrm>
          <a:off x="1619672" y="18448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Diagrama"/>
          <p:cNvGraphicFramePr/>
          <p:nvPr/>
        </p:nvGraphicFramePr>
        <p:xfrm>
          <a:off x="539552" y="892944"/>
          <a:ext cx="8136904" cy="4984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entágono"/>
          <p:cNvSpPr/>
          <p:nvPr/>
        </p:nvSpPr>
        <p:spPr>
          <a:xfrm>
            <a:off x="755576" y="1052736"/>
            <a:ext cx="7848872" cy="122413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dirty="0" smtClean="0"/>
              <a:t>Comparación de la educación presencial con la educación virtual</a:t>
            </a:r>
            <a:endParaRPr lang="es-ES" sz="3200" dirty="0"/>
          </a:p>
        </p:txBody>
      </p:sp>
      <p:sp>
        <p:nvSpPr>
          <p:cNvPr id="3" name="2 Marcador de contenido"/>
          <p:cNvSpPr>
            <a:spLocks noGrp="1"/>
          </p:cNvSpPr>
          <p:nvPr>
            <p:ph idx="1"/>
          </p:nvPr>
        </p:nvSpPr>
        <p:spPr>
          <a:xfrm>
            <a:off x="457200" y="2601416"/>
            <a:ext cx="8229600" cy="4572000"/>
          </a:xfrm>
        </p:spPr>
        <p:txBody>
          <a:bodyPr/>
          <a:lstStyle/>
          <a:p>
            <a:pPr algn="just"/>
            <a:r>
              <a:rPr lang="es-ES" dirty="0" smtClean="0"/>
              <a:t>La educación presencial es una educación interactiva, formal e inmediata entre el profesor y el alumno, permitiendo más comunicación personal de cara a cara entre ambos actores.</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500042"/>
          <a:ext cx="8147248" cy="59060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71600" y="476672"/>
            <a:ext cx="662473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dirty="0" smtClean="0"/>
              <a:t>Beneficios de la educación virtual</a:t>
            </a:r>
            <a:endParaRPr lang="es-ES" sz="3600" dirty="0"/>
          </a:p>
        </p:txBody>
      </p:sp>
      <p:sp>
        <p:nvSpPr>
          <p:cNvPr id="5" name="4 Rectángulo"/>
          <p:cNvSpPr/>
          <p:nvPr/>
        </p:nvSpPr>
        <p:spPr>
          <a:xfrm>
            <a:off x="611560" y="1700808"/>
            <a:ext cx="2952328" cy="136815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es-ES" dirty="0" smtClean="0"/>
              <a:t>La información que se presenta en las plataformas de aprendizaje es homogénea y actualizada.</a:t>
            </a:r>
            <a:endParaRPr lang="es-ES" dirty="0"/>
          </a:p>
        </p:txBody>
      </p:sp>
      <p:sp>
        <p:nvSpPr>
          <p:cNvPr id="6" name="5 Rectángulo"/>
          <p:cNvSpPr/>
          <p:nvPr/>
        </p:nvSpPr>
        <p:spPr>
          <a:xfrm>
            <a:off x="4788024" y="1700808"/>
            <a:ext cx="2952328" cy="136815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es-ES" dirty="0" smtClean="0"/>
              <a:t>Los profesores, capacitores o docentes virtuales pueden preparar eventos a corto plazo .</a:t>
            </a:r>
            <a:endParaRPr lang="es-ES" dirty="0"/>
          </a:p>
        </p:txBody>
      </p:sp>
      <p:sp>
        <p:nvSpPr>
          <p:cNvPr id="7" name="6 Rectángulo"/>
          <p:cNvSpPr/>
          <p:nvPr/>
        </p:nvSpPr>
        <p:spPr>
          <a:xfrm>
            <a:off x="4788024" y="3501008"/>
            <a:ext cx="2952328" cy="136815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es-ES" dirty="0" smtClean="0"/>
              <a:t>Cada una de las clases y temas que se van tratando son constantemente actualizadas </a:t>
            </a:r>
            <a:endParaRPr lang="es-ES" dirty="0"/>
          </a:p>
        </p:txBody>
      </p:sp>
      <p:sp>
        <p:nvSpPr>
          <p:cNvPr id="8" name="7 Rectángulo"/>
          <p:cNvSpPr/>
          <p:nvPr/>
        </p:nvSpPr>
        <p:spPr>
          <a:xfrm>
            <a:off x="611560" y="3501008"/>
            <a:ext cx="2952328" cy="136815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es-ES" dirty="0" smtClean="0"/>
              <a:t>Cada aula virtual está constituida por sus propios contenidos,.</a:t>
            </a:r>
            <a:endParaRPr lang="es-ES" dirty="0"/>
          </a:p>
        </p:txBody>
      </p:sp>
      <p:sp>
        <p:nvSpPr>
          <p:cNvPr id="9" name="8 Rectángulo"/>
          <p:cNvSpPr/>
          <p:nvPr/>
        </p:nvSpPr>
        <p:spPr>
          <a:xfrm>
            <a:off x="611560" y="5229200"/>
            <a:ext cx="2952328" cy="136815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es-ES" dirty="0" smtClean="0"/>
              <a:t>Como en los salones de clases normales, en los que se trata un tema y al día siguiente se pide la participación de los alumnos .</a:t>
            </a:r>
            <a:endParaRPr lang="es-ES" dirty="0"/>
          </a:p>
        </p:txBody>
      </p:sp>
      <p:sp>
        <p:nvSpPr>
          <p:cNvPr id="10" name="9 Rectángulo"/>
          <p:cNvSpPr/>
          <p:nvPr/>
        </p:nvSpPr>
        <p:spPr>
          <a:xfrm>
            <a:off x="4860032" y="5229200"/>
            <a:ext cx="2952328" cy="136815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es-ES" dirty="0" smtClean="0"/>
              <a:t>Todo el material generado, es clasificado ordenadamente conforme a las necesidades de la empresa</a:t>
            </a:r>
            <a:endParaRPr lang="es-ES" dirty="0"/>
          </a:p>
        </p:txBody>
      </p:sp>
      <p:cxnSp>
        <p:nvCxnSpPr>
          <p:cNvPr id="12" name="11 Conector recto de flecha"/>
          <p:cNvCxnSpPr/>
          <p:nvPr/>
        </p:nvCxnSpPr>
        <p:spPr>
          <a:xfrm rot="5400000">
            <a:off x="1980506" y="1412776"/>
            <a:ext cx="575270" cy="79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rot="5400000">
            <a:off x="5796930" y="1411982"/>
            <a:ext cx="575270" cy="79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rot="5400000">
            <a:off x="5940549" y="3284587"/>
            <a:ext cx="432048" cy="79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rot="5400000">
            <a:off x="2016510" y="5048386"/>
            <a:ext cx="36004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5400000">
            <a:off x="1980109" y="3284587"/>
            <a:ext cx="432048" cy="79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a:stCxn id="7" idx="2"/>
          </p:cNvCxnSpPr>
          <p:nvPr/>
        </p:nvCxnSpPr>
        <p:spPr>
          <a:xfrm rot="5400000">
            <a:off x="6066166" y="5031178"/>
            <a:ext cx="360040" cy="360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untain">
  <a:themeElements>
    <a:clrScheme name="Mountain">
      <a:dk1>
        <a:srgbClr val="000000"/>
      </a:dk1>
      <a:lt1>
        <a:srgbClr val="FFFFFF"/>
      </a:lt1>
      <a:dk2>
        <a:srgbClr val="0536B3"/>
      </a:dk2>
      <a:lt2>
        <a:srgbClr val="7CB7F8"/>
      </a:lt2>
      <a:accent1>
        <a:srgbClr val="3F9EE4"/>
      </a:accent1>
      <a:accent2>
        <a:srgbClr val="77B559"/>
      </a:accent2>
      <a:accent3>
        <a:srgbClr val="E4A81B"/>
      </a:accent3>
      <a:accent4>
        <a:srgbClr val="108BB4"/>
      </a:accent4>
      <a:accent5>
        <a:srgbClr val="DA7328"/>
      </a:accent5>
      <a:accent6>
        <a:srgbClr val="AE589F"/>
      </a:accent6>
      <a:hlink>
        <a:srgbClr val="460245"/>
      </a:hlink>
      <a:folHlink>
        <a:srgbClr val="AC17D6"/>
      </a:folHlink>
    </a:clrScheme>
    <a:fontScheme name="Mountain">
      <a:majorFont>
        <a:latin typeface="Gill Sans MT"/>
        <a:ea typeface=""/>
        <a:cs typeface=""/>
        <a:font script="Cyrl" typeface="Arial"/>
        <a:font script="Grek" typeface="Arial"/>
        <a:font script="Jpan" typeface="HG丸ｺﾞｼｯｸM-PRO"/>
        <a:font script="Hang" typeface="HY 헤드라인 M"/>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ill Sans MT"/>
        <a:ea typeface=""/>
        <a:cs typeface=""/>
        <a:font script="Cyrl" typeface="Arial"/>
        <a:font script="Grek" typeface="Arial"/>
        <a:font script="Jpan" typeface="HG丸ｺﾞｼｯｸM-PRO"/>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Montaña</Template>
  <TotalTime>361</TotalTime>
  <Words>613</Words>
  <Application>Microsoft Office PowerPoint</Application>
  <PresentationFormat>On-screen Show (4:3)</PresentationFormat>
  <Paragraphs>54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Mountain</vt:lpstr>
      <vt:lpstr>EQUIPO No. 4</vt:lpstr>
      <vt:lpstr>Slide 2</vt:lpstr>
      <vt:lpstr>Slide 3</vt:lpstr>
      <vt:lpstr>Slide 4</vt:lpstr>
      <vt:lpstr>Slide 5</vt:lpstr>
      <vt:lpstr>Slide 6</vt:lpstr>
      <vt:lpstr>Slide 7</vt:lpstr>
      <vt:lpstr>Slide 8</vt:lpstr>
      <vt:lpstr>Slide 9</vt:lpstr>
      <vt:lpstr>Slide 10</vt:lpstr>
      <vt:lpstr>Slide 11</vt:lpstr>
      <vt:lpstr>Slide 12</vt:lpstr>
      <vt:lpstr>Proceso de la educación virtual</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Grupo No. 4</dc:title>
  <dc:creator>Mayorquin</dc:creator>
  <cp:lastModifiedBy>Min Su</cp:lastModifiedBy>
  <cp:revision>40</cp:revision>
  <dcterms:created xsi:type="dcterms:W3CDTF">2011-03-04T02:26:13Z</dcterms:created>
  <dcterms:modified xsi:type="dcterms:W3CDTF">2011-03-07T20:39:43Z</dcterms:modified>
</cp:coreProperties>
</file>