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9D7FE0B-9C65-446B-B243-67E89ED13C1A}" type="datetimeFigureOut">
              <a:rPr lang="es-CR" smtClean="0"/>
              <a:t>06/12/2010</a:t>
            </a:fld>
            <a:endParaRPr lang="es-C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DFA3E37-3F8C-4D89-8AC3-93B2CE067145}" type="slidenum">
              <a:rPr lang="es-CR" smtClean="0"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/>
          <a:lstStyle/>
          <a:p>
            <a:r>
              <a:rPr lang="es-CR" dirty="0" smtClean="0"/>
              <a:t>EL PIZARRÓN</a:t>
            </a:r>
            <a:endParaRPr lang="es-CR" dirty="0"/>
          </a:p>
        </p:txBody>
      </p:sp>
      <p:pic>
        <p:nvPicPr>
          <p:cNvPr id="1026" name="Picture 2" descr="C:\Archivos de programa\Microsoft Office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71678"/>
            <a:ext cx="4500594" cy="385058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Portátiles</a:t>
            </a:r>
          </a:p>
          <a:p>
            <a:r>
              <a:rPr lang="es-CR" dirty="0" smtClean="0"/>
              <a:t>Fijos</a:t>
            </a:r>
          </a:p>
          <a:p>
            <a:r>
              <a:rPr lang="es-CR" dirty="0" smtClean="0"/>
              <a:t>Pautados</a:t>
            </a:r>
          </a:p>
          <a:p>
            <a:r>
              <a:rPr lang="es-CR" dirty="0" smtClean="0"/>
              <a:t>Rotativo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Clases de pizarrón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62111"/>
            <a:ext cx="80772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357158" y="714356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400" dirty="0" smtClean="0">
                <a:latin typeface="Arial" pitchFamily="34" charset="0"/>
                <a:cs typeface="Arial" pitchFamily="34" charset="0"/>
              </a:rPr>
              <a:t>Diferentes clases de pizarrones</a:t>
            </a:r>
            <a:endParaRPr lang="es-CR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Encerado con cortinas</a:t>
            </a:r>
            <a:endParaRPr lang="es-C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77438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Dividir mentalmente el pizarrón en dos partes</a:t>
            </a:r>
          </a:p>
          <a:p>
            <a:r>
              <a:rPr lang="es-CR" dirty="0" smtClean="0"/>
              <a:t>Observar que este borrada al comenzar la clase</a:t>
            </a:r>
          </a:p>
          <a:p>
            <a:r>
              <a:rPr lang="es-CR" dirty="0" smtClean="0"/>
              <a:t>Escribir de manera clara y concisa</a:t>
            </a:r>
          </a:p>
          <a:p>
            <a:r>
              <a:rPr lang="es-CR" dirty="0" smtClean="0"/>
              <a:t>Anotar datos importantes como la fecha, nombres, direcciones, etc.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Recomendaciones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El pizarrón debe desarrollar un solo punto cada vez.</a:t>
            </a:r>
          </a:p>
          <a:p>
            <a:r>
              <a:rPr lang="es-CR" dirty="0" smtClean="0"/>
              <a:t>Atraer y concentrar la atención de todos los alumnos.</a:t>
            </a:r>
          </a:p>
          <a:p>
            <a:r>
              <a:rPr lang="es-CR" dirty="0" smtClean="0"/>
              <a:t>El trabajo en el pizarrón debe desarrollarse  en forman lógica</a:t>
            </a:r>
          </a:p>
          <a:p>
            <a:r>
              <a:rPr lang="es-CR" dirty="0" smtClean="0"/>
              <a:t>EL trabajo den el pizarrón debe desarrollarse en forma animada.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Principios del </a:t>
            </a:r>
            <a:r>
              <a:rPr lang="es-CR" dirty="0" err="1" smtClean="0"/>
              <a:t>pizarron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-285784" y="2643182"/>
            <a:ext cx="99563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Gracias por su </a:t>
            </a:r>
          </a:p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atención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2857496"/>
            <a:ext cx="8229600" cy="4525963"/>
          </a:xfrm>
        </p:spPr>
        <p:txBody>
          <a:bodyPr/>
          <a:lstStyle/>
          <a:p>
            <a:r>
              <a:rPr lang="es-CR" dirty="0" smtClean="0"/>
              <a:t>Es un auxiliar visual para el docente.</a:t>
            </a:r>
          </a:p>
          <a:p>
            <a:r>
              <a:rPr lang="es-CR" dirty="0" smtClean="0"/>
              <a:t>Su uso es muy antiguo.</a:t>
            </a:r>
          </a:p>
          <a:p>
            <a:r>
              <a:rPr lang="es-CR" dirty="0" smtClean="0"/>
              <a:t>Se le conoce como encerado.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28794" y="1071546"/>
            <a:ext cx="8229600" cy="1143000"/>
          </a:xfrm>
        </p:spPr>
        <p:txBody>
          <a:bodyPr/>
          <a:lstStyle/>
          <a:p>
            <a:r>
              <a:rPr lang="es-CR" dirty="0" smtClean="0"/>
              <a:t>EL PIZARRÓN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R" dirty="0" smtClean="0"/>
              <a:t>Representar las ideas mas abstractas, así como los aspectos mas corrientes, con todos los colores que se desee.</a:t>
            </a:r>
          </a:p>
          <a:p>
            <a:pPr algn="just"/>
            <a:r>
              <a:rPr lang="es-CR" dirty="0" smtClean="0"/>
              <a:t>Para destacar una idead sobre otra, mediante el subrayado, usando letras de gran tamaño, colores, flechas, etc.</a:t>
            </a:r>
          </a:p>
          <a:p>
            <a:pPr algn="just"/>
            <a:r>
              <a:rPr lang="es-CR" dirty="0" smtClean="0"/>
              <a:t>Hacer anotaciones ocasionales.</a:t>
            </a:r>
          </a:p>
          <a:p>
            <a:pPr algn="just"/>
            <a:r>
              <a:rPr lang="es-CR" dirty="0" smtClean="0"/>
              <a:t>Adaptarlo a cualquier materia, en donde se pueda dibujar. Hacer cuadros sinópticos y símbolos.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Fines de su uso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Son de bajo costo</a:t>
            </a:r>
          </a:p>
          <a:p>
            <a:r>
              <a:rPr lang="es-CR" dirty="0" smtClean="0"/>
              <a:t>Se le encuentra actualmente en distintas presentaciones. Tamaños y formas.</a:t>
            </a:r>
          </a:p>
          <a:p>
            <a:r>
              <a:rPr lang="es-CR" dirty="0" smtClean="0"/>
              <a:t>Son de uso simple</a:t>
            </a:r>
          </a:p>
          <a:p>
            <a:r>
              <a:rPr lang="es-CR" dirty="0" smtClean="0"/>
              <a:t>Desarrollan rápidamente el aprendizaje. 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La factibilidad de su uso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No permiten un registro permanente</a:t>
            </a:r>
          </a:p>
          <a:p>
            <a:r>
              <a:rPr lang="es-CR" dirty="0" smtClean="0"/>
              <a:t>No so recomendables para grupos numerosos.</a:t>
            </a:r>
          </a:p>
          <a:p>
            <a:r>
              <a:rPr lang="es-CR" dirty="0" smtClean="0"/>
              <a:t>Pueden convertirse en algo sin utilidad al no encontrarse con la preparación adecuada.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Limitaciones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42976" y="2643182"/>
            <a:ext cx="6955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Formas de encerado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Encerado doble faz</a:t>
            </a:r>
            <a:endParaRPr lang="es-C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1532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06755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26 CuadroTexto"/>
          <p:cNvSpPr txBox="1"/>
          <p:nvPr/>
        </p:nvSpPr>
        <p:spPr>
          <a:xfrm>
            <a:off x="928662" y="0"/>
            <a:ext cx="79296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6600" dirty="0" smtClean="0">
                <a:latin typeface="Arial" pitchFamily="34" charset="0"/>
                <a:cs typeface="Arial" pitchFamily="34" charset="0"/>
              </a:rPr>
              <a:t>Encerado Pautado</a:t>
            </a:r>
            <a:endParaRPr lang="es-CR" sz="6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Encerado iluminado</a:t>
            </a:r>
            <a:endParaRPr lang="es-C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6484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</TotalTime>
  <Words>257</Words>
  <Application>Microsoft Office PowerPoint</Application>
  <PresentationFormat>Presentación en pantalla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Concurrencia</vt:lpstr>
      <vt:lpstr>EL PIZARRÓN</vt:lpstr>
      <vt:lpstr>EL PIZARRÓN</vt:lpstr>
      <vt:lpstr>Fines de su uso</vt:lpstr>
      <vt:lpstr>La factibilidad de su uso</vt:lpstr>
      <vt:lpstr>Limitaciones</vt:lpstr>
      <vt:lpstr>Diapositiva 6</vt:lpstr>
      <vt:lpstr>Encerado doble faz</vt:lpstr>
      <vt:lpstr>Diapositiva 8</vt:lpstr>
      <vt:lpstr>Encerado iluminado</vt:lpstr>
      <vt:lpstr>Clases de pizarrón</vt:lpstr>
      <vt:lpstr>Diapositiva 11</vt:lpstr>
      <vt:lpstr>Encerado con cortinas</vt:lpstr>
      <vt:lpstr>Recomendaciones</vt:lpstr>
      <vt:lpstr>Principios del pizarron</vt:lpstr>
      <vt:lpstr>Diapositiva 15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PIZARRÓN</dc:title>
  <dc:creator>Illusion V2</dc:creator>
  <cp:lastModifiedBy>Illusion V2</cp:lastModifiedBy>
  <cp:revision>10</cp:revision>
  <dcterms:created xsi:type="dcterms:W3CDTF">2010-12-06T16:10:45Z</dcterms:created>
  <dcterms:modified xsi:type="dcterms:W3CDTF">2010-12-06T17:48:21Z</dcterms:modified>
</cp:coreProperties>
</file>