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82" r:id="rId15"/>
    <p:sldId id="270" r:id="rId16"/>
    <p:sldId id="271" r:id="rId17"/>
    <p:sldId id="283" r:id="rId18"/>
    <p:sldId id="272" r:id="rId19"/>
    <p:sldId id="284" r:id="rId20"/>
    <p:sldId id="273" r:id="rId21"/>
    <p:sldId id="285" r:id="rId22"/>
    <p:sldId id="277" r:id="rId23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653" autoAdjust="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E943CB-1A56-4B78-9BAE-3988A4340C53}" type="datetimeFigureOut">
              <a:rPr lang="es-HN" smtClean="0"/>
              <a:pPr/>
              <a:t>16/02/2011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1380F93-9E83-4CF0-8568-C71A8096F9FB}" type="slidenum">
              <a:rPr lang="es-HN" smtClean="0"/>
              <a:pPr/>
              <a:t>‹Nº›</a:t>
            </a:fld>
            <a:endParaRPr lang="es-H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357166"/>
            <a:ext cx="76438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HN" sz="2800" dirty="0" smtClean="0">
                <a:latin typeface="Arial Narrow" pitchFamily="34" charset="0"/>
              </a:rPr>
              <a:t>Universidad Nacional  Autónoma de Honduras  en el Valle de Sula</a:t>
            </a:r>
          </a:p>
          <a:p>
            <a:pPr algn="ctr"/>
            <a:r>
              <a:rPr lang="es-HN" sz="2800" dirty="0" smtClean="0">
                <a:latin typeface="Arial Narrow" pitchFamily="34" charset="0"/>
              </a:rPr>
              <a:t>Licenciatura en Pedagogía </a:t>
            </a:r>
          </a:p>
          <a:p>
            <a:pPr algn="ctr"/>
            <a:r>
              <a:rPr lang="es-HN" sz="2800" dirty="0" smtClean="0">
                <a:latin typeface="Arial Narrow" pitchFamily="34" charset="0"/>
              </a:rPr>
              <a:t>Asignatura:</a:t>
            </a:r>
            <a:r>
              <a:rPr lang="es-ES_tradnl" sz="2800" dirty="0" smtClean="0"/>
              <a:t> </a:t>
            </a:r>
            <a:r>
              <a:rPr lang="es-ES_tradnl" sz="2800" b="1" dirty="0" smtClean="0"/>
              <a:t>PA-101UNAH-VS 2011</a:t>
            </a:r>
            <a:endParaRPr lang="es-ES_tradnl" sz="2800" dirty="0" smtClean="0"/>
          </a:p>
        </p:txBody>
      </p:sp>
      <p:pic>
        <p:nvPicPr>
          <p:cNvPr id="3" name="Imagen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3834" y="476672"/>
            <a:ext cx="1104630" cy="235792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285984" y="45005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Licenciada :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Juana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López</a:t>
            </a:r>
            <a:endParaRPr lang="es-E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b="1" dirty="0" smtClean="0"/>
              <a:t>jualopez2011@gmail.com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s-ES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73235" y="2967335"/>
            <a:ext cx="5173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Creación de wiki 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1357298"/>
            <a:ext cx="27146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800" dirty="0" smtClean="0"/>
              <a:t>Aquí podemos encontrar varias opciones para  </a:t>
            </a:r>
            <a:r>
              <a:rPr lang="es-EC" sz="2800" dirty="0" smtClean="0"/>
              <a:t>ajustes visual  </a:t>
            </a:r>
            <a:r>
              <a:rPr lang="es-EC" sz="2800" dirty="0" smtClean="0"/>
              <a:t>nuestra wiki.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/>
              <a:t>Las opciones se dividen en </a:t>
            </a:r>
            <a:r>
              <a:rPr lang="es-EC" sz="2800" dirty="0" smtClean="0"/>
              <a:t>cuatro  </a:t>
            </a:r>
            <a:r>
              <a:rPr lang="es-EC" sz="2800" dirty="0" smtClean="0"/>
              <a:t>categorías: </a:t>
            </a:r>
            <a:endParaRPr lang="es-EC" sz="2800" dirty="0" smtClean="0"/>
          </a:p>
          <a:p>
            <a:pPr>
              <a:buFont typeface="Arial" pitchFamily="34" charset="0"/>
              <a:buChar char="•"/>
            </a:pPr>
            <a:r>
              <a:rPr lang="es-EC" sz="2800" dirty="0" smtClean="0"/>
              <a:t>Color 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/>
              <a:t>Hoja y estilo 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/>
              <a:t>Logo </a:t>
            </a:r>
          </a:p>
          <a:p>
            <a:pPr>
              <a:buFont typeface="Arial" pitchFamily="34" charset="0"/>
              <a:buChar char="•"/>
            </a:pPr>
            <a:r>
              <a:rPr lang="es-EC" sz="2800" dirty="0" smtClean="0"/>
              <a:t>Anuncios </a:t>
            </a:r>
            <a:endParaRPr lang="es-EC" sz="2800" dirty="0" smtClean="0"/>
          </a:p>
        </p:txBody>
      </p:sp>
      <p:pic>
        <p:nvPicPr>
          <p:cNvPr id="3" name="2 Imagen" descr="33.JPG"/>
          <p:cNvPicPr>
            <a:picLocks noChangeAspect="1"/>
          </p:cNvPicPr>
          <p:nvPr/>
        </p:nvPicPr>
        <p:blipFill>
          <a:blip r:embed="rId2"/>
          <a:srcRect t="7291" r="3125" b="5208"/>
          <a:stretch>
            <a:fillRect/>
          </a:stretch>
        </p:blipFill>
        <p:spPr>
          <a:xfrm>
            <a:off x="3214678" y="3071786"/>
            <a:ext cx="5589153" cy="378621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786050" y="3571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ajuste visual y pulsan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intro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5859" r="4052" b="3320"/>
          <a:stretch>
            <a:fillRect/>
          </a:stretch>
        </p:blipFill>
        <p:spPr bwMode="auto">
          <a:xfrm>
            <a:off x="3286116" y="2500306"/>
            <a:ext cx="5429288" cy="385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786050" y="3571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 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 pulsan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intro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1928802"/>
            <a:ext cx="27146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800" dirty="0" smtClean="0"/>
              <a:t>Aquí podemos encontrar varias opciones para  </a:t>
            </a:r>
            <a:r>
              <a:rPr lang="es-EC" sz="2800" dirty="0" smtClean="0"/>
              <a:t>de color para nuestra </a:t>
            </a:r>
            <a:r>
              <a:rPr lang="es-EC" sz="2800" dirty="0" smtClean="0"/>
              <a:t>wiki</a:t>
            </a:r>
            <a:r>
              <a:rPr lang="es-EC" sz="2800" dirty="0" smtClean="0"/>
              <a:t>. Y colores seleccione el de su preferencia</a:t>
            </a:r>
            <a:endParaRPr lang="es-EC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8789" r="2588" b="6250"/>
          <a:stretch>
            <a:fillRect/>
          </a:stretch>
        </p:blipFill>
        <p:spPr bwMode="auto">
          <a:xfrm>
            <a:off x="2857488" y="2928934"/>
            <a:ext cx="6006506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0" y="2714620"/>
            <a:ext cx="27146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800" dirty="0" smtClean="0"/>
              <a:t>Aquí podemos </a:t>
            </a:r>
            <a:r>
              <a:rPr lang="es-EC" sz="2800" dirty="0" smtClean="0"/>
              <a:t>encontrar la opción de examinar donde la imagen que quiera para su </a:t>
            </a:r>
            <a:r>
              <a:rPr lang="es-EC" sz="2800" dirty="0" smtClean="0"/>
              <a:t>wiki</a:t>
            </a:r>
            <a:r>
              <a:rPr lang="es-EC" sz="2800" dirty="0" smtClean="0"/>
              <a:t>. Y dele guardar </a:t>
            </a:r>
            <a:endParaRPr lang="es-EC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786050" y="35716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logo 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pulsan seleccioné la imagen en sus archivos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4 Arco"/>
          <p:cNvSpPr/>
          <p:nvPr/>
        </p:nvSpPr>
        <p:spPr>
          <a:xfrm>
            <a:off x="4500562" y="4714884"/>
            <a:ext cx="1571636" cy="642942"/>
          </a:xfrm>
          <a:prstGeom prst="arc">
            <a:avLst>
              <a:gd name="adj1" fmla="val 16200000"/>
              <a:gd name="adj2" fmla="val 132605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cxnSp>
        <p:nvCxnSpPr>
          <p:cNvPr id="7" name="6 Conector recto"/>
          <p:cNvCxnSpPr>
            <a:stCxn id="5" idx="2"/>
          </p:cNvCxnSpPr>
          <p:nvPr/>
        </p:nvCxnSpPr>
        <p:spPr>
          <a:xfrm rot="16200000" flipV="1">
            <a:off x="2960690" y="2754294"/>
            <a:ext cx="1459342" cy="2523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2929" r="1855" b="9179"/>
          <a:stretch>
            <a:fillRect/>
          </a:stretch>
        </p:blipFill>
        <p:spPr bwMode="auto">
          <a:xfrm>
            <a:off x="0" y="1928802"/>
            <a:ext cx="701995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786050" y="3571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 quedara así</a:t>
            </a:r>
          </a:p>
          <a:p>
            <a:pPr algn="ctr"/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t="7812" r="15039" b="10156"/>
          <a:stretch>
            <a:fillRect/>
          </a:stretch>
        </p:blipFill>
        <p:spPr bwMode="auto">
          <a:xfrm>
            <a:off x="3286116" y="2571744"/>
            <a:ext cx="5643570" cy="408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Arco"/>
          <p:cNvSpPr/>
          <p:nvPr/>
        </p:nvSpPr>
        <p:spPr>
          <a:xfrm>
            <a:off x="5572132" y="5572140"/>
            <a:ext cx="857256" cy="857256"/>
          </a:xfrm>
          <a:prstGeom prst="arc">
            <a:avLst>
              <a:gd name="adj1" fmla="val 16200000"/>
              <a:gd name="adj2" fmla="val 13935204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FF0000"/>
              </a:solidFill>
            </a:endParaRPr>
          </a:p>
        </p:txBody>
      </p:sp>
      <p:cxnSp>
        <p:nvCxnSpPr>
          <p:cNvPr id="5" name="4 Conector recto"/>
          <p:cNvCxnSpPr>
            <a:stCxn id="3" idx="2"/>
          </p:cNvCxnSpPr>
          <p:nvPr/>
        </p:nvCxnSpPr>
        <p:spPr>
          <a:xfrm flipH="1" flipV="1">
            <a:off x="2214546" y="3500438"/>
            <a:ext cx="3523821" cy="216140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14282" y="2643182"/>
            <a:ext cx="27146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800" dirty="0" smtClean="0"/>
              <a:t>Aquí podemos </a:t>
            </a:r>
            <a:r>
              <a:rPr lang="es-EC" sz="2800" dirty="0" smtClean="0"/>
              <a:t>encontrar la opción de invitar a otros miembros le damos chic en </a:t>
            </a:r>
            <a:r>
              <a:rPr lang="es-EC" sz="2800" dirty="0" err="1" smtClean="0"/>
              <a:t>enter</a:t>
            </a:r>
            <a:r>
              <a:rPr lang="es-EC" sz="2800" dirty="0" smtClean="0"/>
              <a:t> o </a:t>
            </a:r>
            <a:r>
              <a:rPr lang="es-EC" sz="2800" dirty="0" err="1" smtClean="0"/>
              <a:t>intro</a:t>
            </a:r>
            <a:endParaRPr lang="es-EC" sz="2800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2786050" y="3571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invitar apersonas 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pulsan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3906" r="1855" b="10156"/>
          <a:stretch>
            <a:fillRect/>
          </a:stretch>
        </p:blipFill>
        <p:spPr bwMode="auto">
          <a:xfrm>
            <a:off x="1" y="1646252"/>
            <a:ext cx="7500958" cy="492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1714480" y="0"/>
            <a:ext cx="56435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Ingresan el correo electrónico, como un mensaje  y pulsan enviar  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428605"/>
            <a:ext cx="8572560" cy="413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dirty="0" smtClean="0">
                <a:solidFill>
                  <a:srgbClr val="FF3399"/>
                </a:solidFill>
              </a:rPr>
              <a:t>Contenido </a:t>
            </a:r>
          </a:p>
          <a:p>
            <a:pPr>
              <a:lnSpc>
                <a:spcPct val="90000"/>
              </a:lnSpc>
            </a:pPr>
            <a:r>
              <a:rPr lang="es-EC" dirty="0" smtClean="0"/>
              <a:t>En </a:t>
            </a:r>
            <a:r>
              <a:rPr lang="es-EC" dirty="0" smtClean="0"/>
              <a:t>esta opción podemos encontrar 5 campos de configuración para la wiki.</a:t>
            </a:r>
          </a:p>
          <a:p>
            <a:pPr>
              <a:lnSpc>
                <a:spcPct val="90000"/>
              </a:lnSpc>
            </a:pPr>
            <a:endParaRPr lang="es-EC" dirty="0" smtClean="0"/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r>
              <a:rPr lang="es-EC" sz="2800" dirty="0" smtClean="0">
                <a:solidFill>
                  <a:srgbClr val="CC00FF"/>
                </a:solidFill>
              </a:rPr>
              <a:t>Páginas</a:t>
            </a: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 smtClean="0">
              <a:solidFill>
                <a:srgbClr val="CC00FF"/>
              </a:solidFill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 smtClean="0">
              <a:solidFill>
                <a:srgbClr val="CC00FF"/>
              </a:solidFill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 smtClean="0">
              <a:solidFill>
                <a:srgbClr val="CC00FF"/>
              </a:solidFill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 smtClean="0">
              <a:solidFill>
                <a:srgbClr val="CC00FF"/>
              </a:solidFill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r>
              <a:rPr lang="es-EC" sz="2800" dirty="0" smtClean="0">
                <a:solidFill>
                  <a:srgbClr val="CC00FF"/>
                </a:solidFill>
              </a:rPr>
              <a:t>Archivos</a:t>
            </a: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 smtClean="0">
              <a:solidFill>
                <a:srgbClr val="CC00FF"/>
              </a:solidFill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endParaRPr lang="es-EC" sz="2800" dirty="0">
              <a:solidFill>
                <a:srgbClr val="CC00FF"/>
              </a:solidFill>
            </a:endParaRPr>
          </a:p>
        </p:txBody>
      </p:sp>
      <p:pic>
        <p:nvPicPr>
          <p:cNvPr id="4" name="Picture 2" descr="Págin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071546"/>
            <a:ext cx="1143008" cy="1143012"/>
          </a:xfrm>
          <a:prstGeom prst="rect">
            <a:avLst/>
          </a:prstGeom>
          <a:noFill/>
        </p:spPr>
      </p:pic>
      <p:pic>
        <p:nvPicPr>
          <p:cNvPr id="5" name="4 Imagen" descr="icon_32_fold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214554"/>
            <a:ext cx="1643074" cy="17745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3929058" cy="294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0" y="714356"/>
            <a:ext cx="7143768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r>
              <a:rPr lang="es-EC" sz="5400" dirty="0" smtClean="0">
                <a:solidFill>
                  <a:srgbClr val="CC00FF"/>
                </a:solidFill>
              </a:rPr>
              <a:t>Páginas su icono es el siguiente </a:t>
            </a:r>
            <a:endParaRPr lang="es-EC" sz="5400" dirty="0" smtClean="0">
              <a:solidFill>
                <a:srgbClr val="CC00FF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14620"/>
            <a:ext cx="3786214" cy="283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Págin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357298"/>
            <a:ext cx="1143008" cy="1143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285992"/>
            <a:ext cx="5500726" cy="4125545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1714480" y="0"/>
            <a:ext cx="56435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Ingresan el en editar , colocan el mensaje que quiere dar a conocer  lo salvan o guardan  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53753"/>
            <a:ext cx="642942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Pasos para crear una wikis</a:t>
            </a:r>
            <a:endParaRPr lang="es-HN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512064" indent="-457200">
              <a:buAutoNum type="arabicPeriod"/>
            </a:pPr>
            <a:r>
              <a:rPr lang="es-ES_tradnl" dirty="0" smtClean="0"/>
              <a:t>Nos ubicamos el buscador GOOGLE.COM.</a:t>
            </a:r>
          </a:p>
          <a:p>
            <a:pPr marL="512064" indent="-457200">
              <a:buFont typeface="+mj-lt"/>
              <a:buAutoNum type="arabicPeriod"/>
            </a:pPr>
            <a:r>
              <a:rPr lang="es-ES_tradnl" dirty="0" smtClean="0"/>
              <a:t>COLOCAMOS LA WIKISPACES.COM</a:t>
            </a:r>
          </a:p>
          <a:p>
            <a:pPr marL="512064" indent="-457200"/>
            <a:r>
              <a:rPr lang="es-ES_tradnl" dirty="0" smtClean="0"/>
              <a:t> </a:t>
            </a:r>
          </a:p>
          <a:p>
            <a:pPr marL="512064" indent="-457200">
              <a:buFont typeface="+mj-lt"/>
              <a:buAutoNum type="arabicPeriod"/>
            </a:pPr>
            <a:endParaRPr lang="es-ES_tradnl" dirty="0" smtClean="0"/>
          </a:p>
          <a:p>
            <a:pPr marL="512064" indent="-457200">
              <a:buFont typeface="+mj-lt"/>
              <a:buAutoNum type="arabicPeriod"/>
            </a:pPr>
            <a:endParaRPr lang="es-ES_tradnl" dirty="0" smtClean="0"/>
          </a:p>
          <a:p>
            <a:pPr marL="512064" indent="-457200">
              <a:buFont typeface="+mj-lt"/>
              <a:buAutoNum type="arabicPeriod"/>
            </a:pPr>
            <a:endParaRPr lang="es-ES_tradnl" dirty="0" smtClean="0"/>
          </a:p>
          <a:p>
            <a:pPr marL="512064" indent="-457200">
              <a:buFont typeface="+mj-lt"/>
              <a:buAutoNum type="arabicPeriod"/>
            </a:pPr>
            <a:endParaRPr lang="es-ES_tradnl" dirty="0" smtClean="0"/>
          </a:p>
          <a:p>
            <a:pPr marL="512064" indent="-457200">
              <a:buAutoNum type="arabicPeriod"/>
            </a:pPr>
            <a:endParaRPr lang="es-H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929" r="6250" b="9179"/>
          <a:stretch>
            <a:fillRect/>
          </a:stretch>
        </p:blipFill>
        <p:spPr bwMode="auto">
          <a:xfrm>
            <a:off x="2428860" y="2285992"/>
            <a:ext cx="5214974" cy="366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con_32_fol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0"/>
            <a:ext cx="3571900" cy="3857652"/>
          </a:xfrm>
          <a:prstGeom prst="rect">
            <a:avLst/>
          </a:prstGeom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588" y="2714620"/>
            <a:ext cx="5286412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714356"/>
            <a:ext cx="7143768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ct val="90000"/>
              </a:lnSpc>
              <a:buFont typeface="Wingdings" pitchFamily="2" charset="2"/>
              <a:buChar char="ü"/>
            </a:pPr>
            <a:r>
              <a:rPr lang="es-EC" sz="5400" dirty="0" smtClean="0">
                <a:solidFill>
                  <a:srgbClr val="CC00FF"/>
                </a:solidFill>
              </a:rPr>
              <a:t>archivo su icono es el siguiente </a:t>
            </a:r>
            <a:endParaRPr lang="es-EC" sz="5400" dirty="0" smtClean="0">
              <a:solidFill>
                <a:srgbClr val="CC00FF"/>
              </a:solidFill>
            </a:endParaRPr>
          </a:p>
        </p:txBody>
      </p:sp>
      <p:pic>
        <p:nvPicPr>
          <p:cNvPr id="3" name="2 Imagen" descr="icon_32_fol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1428736"/>
            <a:ext cx="1428760" cy="1543061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14282" y="2643182"/>
            <a:ext cx="2714644" cy="39703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EC" sz="2800" dirty="0" smtClean="0"/>
              <a:t>Aquí podemos </a:t>
            </a:r>
            <a:r>
              <a:rPr lang="es-EC" sz="2800" dirty="0" smtClean="0"/>
              <a:t>encontrar la opción de </a:t>
            </a:r>
            <a:r>
              <a:rPr lang="es-EC" sz="2800" dirty="0" err="1" smtClean="0">
                <a:solidFill>
                  <a:srgbClr val="FF0000"/>
                </a:solidFill>
              </a:rPr>
              <a:t>upload</a:t>
            </a:r>
            <a:r>
              <a:rPr lang="es-EC" sz="2800" dirty="0" smtClean="0">
                <a:solidFill>
                  <a:srgbClr val="FF0000"/>
                </a:solidFill>
              </a:rPr>
              <a:t> files nos </a:t>
            </a:r>
            <a:r>
              <a:rPr lang="es-EC" sz="2800" dirty="0" smtClean="0"/>
              <a:t>ubicamos en el y le damos chic y esperamos a que suba la información</a:t>
            </a:r>
            <a:endParaRPr lang="es-EC" sz="28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588" y="2893191"/>
            <a:ext cx="5286412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Arco"/>
          <p:cNvSpPr/>
          <p:nvPr/>
        </p:nvSpPr>
        <p:spPr>
          <a:xfrm>
            <a:off x="3857620" y="4929198"/>
            <a:ext cx="928694" cy="1214446"/>
          </a:xfrm>
          <a:prstGeom prst="arc">
            <a:avLst>
              <a:gd name="adj1" fmla="val 57260"/>
              <a:gd name="adj2" fmla="val 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cxnSp>
        <p:nvCxnSpPr>
          <p:cNvPr id="9" name="8 Conector recto"/>
          <p:cNvCxnSpPr/>
          <p:nvPr/>
        </p:nvCxnSpPr>
        <p:spPr>
          <a:xfrm rot="16200000" flipV="1">
            <a:off x="2786050" y="3929066"/>
            <a:ext cx="1285884" cy="114300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57290" y="2143116"/>
            <a:ext cx="60722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6000" dirty="0" smtClean="0">
                <a:solidFill>
                  <a:srgbClr val="FF0000"/>
                </a:solidFill>
              </a:rPr>
              <a:t>GRACIAS. </a:t>
            </a:r>
            <a:r>
              <a:rPr lang="es-EC" sz="60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s-E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3.bmp"/>
          <p:cNvPicPr>
            <a:picLocks noChangeAspect="1"/>
          </p:cNvPicPr>
          <p:nvPr/>
        </p:nvPicPr>
        <p:blipFill>
          <a:blip r:embed="rId2"/>
          <a:srcRect t="13541" b="9375"/>
          <a:stretch>
            <a:fillRect/>
          </a:stretch>
        </p:blipFill>
        <p:spPr>
          <a:xfrm>
            <a:off x="1142976" y="2500306"/>
            <a:ext cx="5929322" cy="342791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6 Arco"/>
          <p:cNvSpPr/>
          <p:nvPr/>
        </p:nvSpPr>
        <p:spPr>
          <a:xfrm>
            <a:off x="4000496" y="4286256"/>
            <a:ext cx="2714644" cy="714380"/>
          </a:xfrm>
          <a:prstGeom prst="arc">
            <a:avLst>
              <a:gd name="adj1" fmla="val 16200000"/>
              <a:gd name="adj2" fmla="val 13520727"/>
            </a:avLst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6643702" y="3500438"/>
            <a:ext cx="928694" cy="85725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7643834" y="307181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 seccione y dele </a:t>
            </a:r>
            <a:r>
              <a:rPr lang="es-ES_tradnl" dirty="0" err="1" smtClean="0"/>
              <a:t>enter</a:t>
            </a:r>
            <a:r>
              <a:rPr lang="es-ES_tradnl" dirty="0" smtClean="0"/>
              <a:t>   </a:t>
            </a:r>
            <a:endParaRPr lang="es-HN" dirty="0"/>
          </a:p>
        </p:txBody>
      </p:sp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 continuación selecciones individuales o grupos </a:t>
            </a:r>
            <a:endParaRPr lang="es-H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6.JPG"/>
          <p:cNvPicPr>
            <a:picLocks noChangeAspect="1"/>
          </p:cNvPicPr>
          <p:nvPr/>
        </p:nvPicPr>
        <p:blipFill>
          <a:blip r:embed="rId2"/>
          <a:srcRect l="2343" t="7291" r="3125" b="4167"/>
          <a:stretch>
            <a:fillRect/>
          </a:stretch>
        </p:blipFill>
        <p:spPr>
          <a:xfrm>
            <a:off x="214282" y="1500174"/>
            <a:ext cx="7572428" cy="507209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500034" y="357166"/>
            <a:ext cx="757242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Llene el siguiente formulario</a:t>
            </a:r>
          </a:p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 los datos que se le solicitan 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7.JPG"/>
          <p:cNvPicPr>
            <a:picLocks noChangeAspect="1"/>
          </p:cNvPicPr>
          <p:nvPr/>
        </p:nvPicPr>
        <p:blipFill>
          <a:blip r:embed="rId2"/>
          <a:srcRect t="8333" r="4687" b="4166"/>
          <a:stretch>
            <a:fillRect/>
          </a:stretch>
        </p:blipFill>
        <p:spPr>
          <a:xfrm>
            <a:off x="0" y="1558731"/>
            <a:ext cx="7429520" cy="511542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500034" y="357166"/>
            <a:ext cx="757242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Una ves lleno posesiónese en únete y pulse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30.JPG"/>
          <p:cNvPicPr>
            <a:picLocks noChangeAspect="1"/>
          </p:cNvPicPr>
          <p:nvPr/>
        </p:nvPicPr>
        <p:blipFill>
          <a:blip r:embed="rId2"/>
          <a:srcRect t="10703" r="1835" b="3669"/>
          <a:stretch>
            <a:fillRect/>
          </a:stretch>
        </p:blipFill>
        <p:spPr>
          <a:xfrm>
            <a:off x="0" y="1643050"/>
            <a:ext cx="7643834" cy="500066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500034" y="357166"/>
            <a:ext cx="757242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Bienvenidos ya tienen una wikis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30.JPG"/>
          <p:cNvPicPr>
            <a:picLocks noChangeAspect="1"/>
          </p:cNvPicPr>
          <p:nvPr/>
        </p:nvPicPr>
        <p:blipFill>
          <a:blip r:embed="rId2"/>
          <a:srcRect t="8333" r="2343" b="4166"/>
          <a:stretch>
            <a:fillRect/>
          </a:stretch>
        </p:blipFill>
        <p:spPr>
          <a:xfrm>
            <a:off x="642910" y="1714488"/>
            <a:ext cx="7215206" cy="4848636"/>
          </a:xfrm>
          <a:prstGeom prst="rect">
            <a:avLst/>
          </a:prstGeom>
          <a:ln/>
        </p:spPr>
      </p:pic>
      <p:sp>
        <p:nvSpPr>
          <p:cNvPr id="3" name="2 Rectángulo"/>
          <p:cNvSpPr/>
          <p:nvPr/>
        </p:nvSpPr>
        <p:spPr>
          <a:xfrm>
            <a:off x="500034" y="357166"/>
            <a:ext cx="757242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dministrar wikis y pulsan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intro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Arco"/>
          <p:cNvSpPr/>
          <p:nvPr/>
        </p:nvSpPr>
        <p:spPr>
          <a:xfrm>
            <a:off x="428596" y="3071810"/>
            <a:ext cx="2714644" cy="714380"/>
          </a:xfrm>
          <a:prstGeom prst="arc">
            <a:avLst>
              <a:gd name="adj1" fmla="val 16200000"/>
              <a:gd name="adj2" fmla="val 13520727"/>
            </a:avLst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ysClr val="windowText" lastClr="000000"/>
              </a:solidFill>
            </a:endParaRPr>
          </a:p>
        </p:txBody>
      </p:sp>
      <p:cxnSp>
        <p:nvCxnSpPr>
          <p:cNvPr id="7" name="6 Conector recto"/>
          <p:cNvCxnSpPr>
            <a:stCxn id="6" idx="2"/>
          </p:cNvCxnSpPr>
          <p:nvPr/>
        </p:nvCxnSpPr>
        <p:spPr>
          <a:xfrm flipV="1">
            <a:off x="1444365" y="857232"/>
            <a:ext cx="698743" cy="222607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00166" y="357166"/>
            <a:ext cx="5429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400" dirty="0" smtClean="0">
                <a:solidFill>
                  <a:srgbClr val="FF3399"/>
                </a:solidFill>
              </a:rPr>
              <a:t>Administrar wiki</a:t>
            </a:r>
            <a:endParaRPr lang="es-HN" sz="4400" dirty="0"/>
          </a:p>
        </p:txBody>
      </p:sp>
      <p:sp>
        <p:nvSpPr>
          <p:cNvPr id="3" name="2 Rectángulo"/>
          <p:cNvSpPr/>
          <p:nvPr/>
        </p:nvSpPr>
        <p:spPr>
          <a:xfrm>
            <a:off x="500034" y="1142984"/>
            <a:ext cx="77867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 smtClean="0"/>
              <a:t>Aquí podemos encontrar </a:t>
            </a:r>
            <a:r>
              <a:rPr lang="es-EC" sz="2400" dirty="0" smtClean="0"/>
              <a:t>varias opciones </a:t>
            </a:r>
            <a:r>
              <a:rPr lang="es-EC" sz="2400" dirty="0" smtClean="0"/>
              <a:t>para administrar y configurar nuestra wiki.</a:t>
            </a:r>
          </a:p>
          <a:p>
            <a:r>
              <a:rPr lang="es-EC" sz="2400" dirty="0" smtClean="0"/>
              <a:t>Las opciones se dividen en tres categorías: </a:t>
            </a:r>
            <a:endParaRPr lang="es-EC" sz="2400" dirty="0" smtClean="0"/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r>
              <a:rPr lang="es-EC" sz="2400" dirty="0" smtClean="0"/>
              <a:t>Contenido </a:t>
            </a: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r>
              <a:rPr lang="es-EC" sz="2400" dirty="0" smtClean="0"/>
              <a:t>Personas</a:t>
            </a: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r>
              <a:rPr lang="es-EC" sz="2400" dirty="0" smtClean="0"/>
              <a:t>Ajustes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r>
              <a:rPr lang="es-EC" sz="2400" dirty="0" smtClean="0"/>
              <a:t>Herramientas </a:t>
            </a:r>
            <a:endParaRPr lang="es-EC" sz="2400" dirty="0"/>
          </a:p>
        </p:txBody>
      </p:sp>
      <p:pic>
        <p:nvPicPr>
          <p:cNvPr id="4" name="3 Imagen" descr="32.JPG"/>
          <p:cNvPicPr>
            <a:picLocks noChangeAspect="1"/>
          </p:cNvPicPr>
          <p:nvPr/>
        </p:nvPicPr>
        <p:blipFill>
          <a:blip r:embed="rId2"/>
          <a:srcRect t="7291" r="3906" b="4166"/>
          <a:stretch>
            <a:fillRect/>
          </a:stretch>
        </p:blipFill>
        <p:spPr>
          <a:xfrm>
            <a:off x="3000364" y="2571744"/>
            <a:ext cx="5892352" cy="40719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00034" y="357166"/>
            <a:ext cx="757242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ubica en ajuste visual y pulsan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enter</a:t>
            </a:r>
            <a:r>
              <a:rPr lang="es-E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o </a:t>
            </a:r>
            <a:r>
              <a:rPr lang="es-E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intro</a:t>
            </a:r>
            <a:endParaRPr lang="es-E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2 Imagen" descr="32.JPG"/>
          <p:cNvPicPr>
            <a:picLocks noChangeAspect="1"/>
          </p:cNvPicPr>
          <p:nvPr/>
        </p:nvPicPr>
        <p:blipFill>
          <a:blip r:embed="rId2"/>
          <a:srcRect t="6250" r="3125" b="3125"/>
          <a:stretch>
            <a:fillRect/>
          </a:stretch>
        </p:blipFill>
        <p:spPr>
          <a:xfrm>
            <a:off x="2285984" y="2285992"/>
            <a:ext cx="6109159" cy="4286280"/>
          </a:xfrm>
          <a:prstGeom prst="rect">
            <a:avLst/>
          </a:prstGeom>
        </p:spPr>
      </p:pic>
      <p:sp>
        <p:nvSpPr>
          <p:cNvPr id="5" name="4 Arco"/>
          <p:cNvSpPr/>
          <p:nvPr/>
        </p:nvSpPr>
        <p:spPr>
          <a:xfrm>
            <a:off x="3643306" y="5072074"/>
            <a:ext cx="928694" cy="785818"/>
          </a:xfrm>
          <a:prstGeom prst="arc">
            <a:avLst>
              <a:gd name="adj1" fmla="val 1148711"/>
              <a:gd name="adj2" fmla="val 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cxnSp>
        <p:nvCxnSpPr>
          <p:cNvPr id="7" name="6 Conector recto"/>
          <p:cNvCxnSpPr/>
          <p:nvPr/>
        </p:nvCxnSpPr>
        <p:spPr>
          <a:xfrm rot="16200000" flipV="1">
            <a:off x="642910" y="1785926"/>
            <a:ext cx="4286280" cy="228601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203</TotalTime>
  <Words>325</Words>
  <Application>Microsoft Office PowerPoint</Application>
  <PresentationFormat>Presentación en pantalla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Metro</vt:lpstr>
      <vt:lpstr>Diapositiva 1</vt:lpstr>
      <vt:lpstr>Pasos para crear una wikis</vt:lpstr>
      <vt:lpstr>A continuación selecciones individuales o grupos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Company>Juana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Creación de Wikis</dc:title>
  <dc:creator>Juana</dc:creator>
  <cp:lastModifiedBy>Juana</cp:lastModifiedBy>
  <cp:revision>22</cp:revision>
  <dcterms:created xsi:type="dcterms:W3CDTF">2011-02-15T17:39:43Z</dcterms:created>
  <dcterms:modified xsi:type="dcterms:W3CDTF">2011-02-16T17:06:26Z</dcterms:modified>
</cp:coreProperties>
</file>